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6.5.2015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6.5.2015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6.5.2015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6.5.2015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6.5.2015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6.5.2015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6.5.2015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6.5.2015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6.5.2015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6.5.2015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6.5.2015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6.5.2015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Budhova ruka </a:t>
            </a:r>
            <a:endParaRPr lang="sk-SK" dirty="0"/>
          </a:p>
        </p:txBody>
      </p:sp>
      <p:pic>
        <p:nvPicPr>
          <p:cNvPr id="4" name="Zástupný symbol obsahu 3" descr="budhova-ruk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501408"/>
            <a:ext cx="6858000" cy="517280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3995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Urucu</a:t>
            </a:r>
            <a:endParaRPr lang="sk-SK" dirty="0"/>
          </a:p>
        </p:txBody>
      </p:sp>
      <p:pic>
        <p:nvPicPr>
          <p:cNvPr id="4" name="Zástupný symbol obsahu 3" descr="urucu.jpg"/>
          <p:cNvPicPr>
            <a:picLocks noGrp="1" noChangeAspect="1"/>
          </p:cNvPicPr>
          <p:nvPr>
            <p:ph idx="1"/>
          </p:nvPr>
        </p:nvPicPr>
        <p:blipFill>
          <a:blip r:embed="rId2"/>
          <a:srcRect b="52711"/>
          <a:stretch>
            <a:fillRect/>
          </a:stretch>
        </p:blipFill>
        <p:spPr>
          <a:xfrm>
            <a:off x="0" y="1447800"/>
            <a:ext cx="4915920" cy="3616180"/>
          </a:xfrm>
        </p:spPr>
      </p:pic>
      <p:pic>
        <p:nvPicPr>
          <p:cNvPr id="5" name="Zástupný symbol obsahu 3" descr="urucu.jpg"/>
          <p:cNvPicPr>
            <a:picLocks noChangeAspect="1"/>
          </p:cNvPicPr>
          <p:nvPr/>
        </p:nvPicPr>
        <p:blipFill>
          <a:blip r:embed="rId2"/>
          <a:srcRect t="47769"/>
          <a:stretch>
            <a:fillRect/>
          </a:stretch>
        </p:blipFill>
        <p:spPr>
          <a:xfrm>
            <a:off x="3886201" y="2586163"/>
            <a:ext cx="5257800" cy="42718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Hranaté melóny</a:t>
            </a:r>
            <a:endParaRPr lang="sk-SK" dirty="0"/>
          </a:p>
        </p:txBody>
      </p:sp>
      <p:pic>
        <p:nvPicPr>
          <p:cNvPr id="4" name="Zástupný symbol obsahu 3" descr="hranate-melony.jpg"/>
          <p:cNvPicPr>
            <a:picLocks noGrp="1" noChangeAspect="1"/>
          </p:cNvPicPr>
          <p:nvPr>
            <p:ph idx="1"/>
          </p:nvPr>
        </p:nvPicPr>
        <p:blipFill>
          <a:blip r:embed="rId2"/>
          <a:srcRect t="44475"/>
          <a:stretch>
            <a:fillRect/>
          </a:stretch>
        </p:blipFill>
        <p:spPr>
          <a:xfrm>
            <a:off x="292862" y="2004152"/>
            <a:ext cx="4431538" cy="4374424"/>
          </a:xfrm>
        </p:spPr>
      </p:pic>
      <p:pic>
        <p:nvPicPr>
          <p:cNvPr id="5" name="Zástupný symbol obsahu 3" descr="hranate-melony.jpg"/>
          <p:cNvPicPr>
            <a:picLocks noChangeAspect="1"/>
          </p:cNvPicPr>
          <p:nvPr/>
        </p:nvPicPr>
        <p:blipFill>
          <a:blip r:embed="rId2"/>
          <a:srcRect b="55525"/>
          <a:stretch>
            <a:fillRect/>
          </a:stretch>
        </p:blipFill>
        <p:spPr>
          <a:xfrm>
            <a:off x="4807148" y="1752600"/>
            <a:ext cx="4336852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granatove-jablko.jpg"/>
          <p:cNvPicPr>
            <a:picLocks noGrp="1" noChangeAspect="1"/>
          </p:cNvPicPr>
          <p:nvPr>
            <p:ph idx="1"/>
          </p:nvPr>
        </p:nvPicPr>
        <p:blipFill>
          <a:blip r:embed="rId2"/>
          <a:srcRect t="45642"/>
          <a:stretch>
            <a:fillRect/>
          </a:stretch>
        </p:blipFill>
        <p:spPr>
          <a:xfrm>
            <a:off x="381000" y="1752600"/>
            <a:ext cx="5568990" cy="4191000"/>
          </a:xfrm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Granátové jablko</a:t>
            </a:r>
            <a:endParaRPr lang="sk-SK" dirty="0"/>
          </a:p>
        </p:txBody>
      </p:sp>
      <p:pic>
        <p:nvPicPr>
          <p:cNvPr id="6" name="Zástupný symbol obsahu 4" descr="granatove-jablko.jpg"/>
          <p:cNvPicPr>
            <a:picLocks noChangeAspect="1"/>
          </p:cNvPicPr>
          <p:nvPr/>
        </p:nvPicPr>
        <p:blipFill>
          <a:blip r:embed="rId2"/>
          <a:srcRect b="55525"/>
          <a:stretch>
            <a:fillRect/>
          </a:stretch>
        </p:blipFill>
        <p:spPr>
          <a:xfrm>
            <a:off x="4876800" y="1905000"/>
            <a:ext cx="3341394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Pitahaya</a:t>
            </a:r>
            <a:endParaRPr lang="sk-SK" dirty="0"/>
          </a:p>
        </p:txBody>
      </p:sp>
      <p:pic>
        <p:nvPicPr>
          <p:cNvPr id="4" name="Zástupný symbol obsahu 3" descr="pitahaya.jpg"/>
          <p:cNvPicPr>
            <a:picLocks noGrp="1" noChangeAspect="1"/>
          </p:cNvPicPr>
          <p:nvPr>
            <p:ph idx="1"/>
          </p:nvPr>
        </p:nvPicPr>
        <p:blipFill>
          <a:blip r:embed="rId2"/>
          <a:srcRect t="42347"/>
          <a:stretch>
            <a:fillRect/>
          </a:stretch>
        </p:blipFill>
        <p:spPr>
          <a:xfrm>
            <a:off x="4114800" y="1524000"/>
            <a:ext cx="4882624" cy="4691608"/>
          </a:xfrm>
        </p:spPr>
      </p:pic>
      <p:pic>
        <p:nvPicPr>
          <p:cNvPr id="5" name="Zástupný symbol obsahu 3" descr="pitahaya.jpg"/>
          <p:cNvPicPr>
            <a:picLocks noChangeAspect="1"/>
          </p:cNvPicPr>
          <p:nvPr/>
        </p:nvPicPr>
        <p:blipFill>
          <a:blip r:embed="rId2"/>
          <a:srcRect b="58819"/>
          <a:stretch>
            <a:fillRect/>
          </a:stretch>
        </p:blipFill>
        <p:spPr>
          <a:xfrm>
            <a:off x="228600" y="1828800"/>
            <a:ext cx="3996842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Kiwano</a:t>
            </a:r>
            <a:endParaRPr lang="sk-SK" dirty="0"/>
          </a:p>
        </p:txBody>
      </p:sp>
      <p:pic>
        <p:nvPicPr>
          <p:cNvPr id="4" name="Zástupný symbol obsahu 3" descr="kiwan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384179"/>
            <a:ext cx="6362545" cy="501662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Carambola</a:t>
            </a:r>
            <a:endParaRPr lang="sk-SK" dirty="0"/>
          </a:p>
        </p:txBody>
      </p:sp>
      <p:pic>
        <p:nvPicPr>
          <p:cNvPr id="4" name="Zástupný symbol obsahu 3" descr="carambol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292511"/>
            <a:ext cx="5486400" cy="543950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Rambutan</a:t>
            </a:r>
            <a:endParaRPr lang="sk-SK" dirty="0"/>
          </a:p>
        </p:txBody>
      </p:sp>
      <p:pic>
        <p:nvPicPr>
          <p:cNvPr id="4" name="Zástupný symbol obsahu 3" descr="rambutan (1).jpg"/>
          <p:cNvPicPr>
            <a:picLocks noGrp="1" noChangeAspect="1"/>
          </p:cNvPicPr>
          <p:nvPr>
            <p:ph idx="1"/>
          </p:nvPr>
        </p:nvPicPr>
        <p:blipFill>
          <a:blip r:embed="rId2"/>
          <a:srcRect b="56005"/>
          <a:stretch>
            <a:fillRect/>
          </a:stretch>
        </p:blipFill>
        <p:spPr>
          <a:xfrm>
            <a:off x="304800" y="1600200"/>
            <a:ext cx="4456402" cy="3733800"/>
          </a:xfrm>
        </p:spPr>
      </p:pic>
      <p:pic>
        <p:nvPicPr>
          <p:cNvPr id="5" name="Zástupný symbol obsahu 3" descr="rambutan (1).jpg"/>
          <p:cNvPicPr>
            <a:picLocks noChangeAspect="1"/>
          </p:cNvPicPr>
          <p:nvPr/>
        </p:nvPicPr>
        <p:blipFill>
          <a:blip r:embed="rId2"/>
          <a:srcRect t="44475"/>
          <a:stretch>
            <a:fillRect/>
          </a:stretch>
        </p:blipFill>
        <p:spPr>
          <a:xfrm>
            <a:off x="5190958" y="2362200"/>
            <a:ext cx="3953042" cy="41801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Ackee</a:t>
            </a:r>
            <a:endParaRPr lang="sk-SK" dirty="0"/>
          </a:p>
        </p:txBody>
      </p:sp>
      <p:pic>
        <p:nvPicPr>
          <p:cNvPr id="4" name="Zástupný symbol obsahu 3" descr="ackee.jpg"/>
          <p:cNvPicPr>
            <a:picLocks noGrp="1" noChangeAspect="1"/>
          </p:cNvPicPr>
          <p:nvPr>
            <p:ph idx="1"/>
          </p:nvPr>
        </p:nvPicPr>
        <p:blipFill>
          <a:blip r:embed="rId2"/>
          <a:srcRect b="47769"/>
          <a:stretch>
            <a:fillRect/>
          </a:stretch>
        </p:blipFill>
        <p:spPr>
          <a:xfrm>
            <a:off x="304800" y="1600200"/>
            <a:ext cx="4930686" cy="4114800"/>
          </a:xfrm>
        </p:spPr>
      </p:pic>
      <p:pic>
        <p:nvPicPr>
          <p:cNvPr id="5" name="Zástupný symbol obsahu 3" descr="ackee.jpg"/>
          <p:cNvPicPr>
            <a:picLocks noChangeAspect="1"/>
          </p:cNvPicPr>
          <p:nvPr/>
        </p:nvPicPr>
        <p:blipFill>
          <a:blip r:embed="rId2"/>
          <a:srcRect t="52231"/>
          <a:stretch>
            <a:fillRect/>
          </a:stretch>
        </p:blipFill>
        <p:spPr>
          <a:xfrm>
            <a:off x="4648200" y="3657600"/>
            <a:ext cx="4193129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Mangostan</a:t>
            </a:r>
            <a:endParaRPr lang="sk-SK" dirty="0"/>
          </a:p>
        </p:txBody>
      </p:sp>
      <p:pic>
        <p:nvPicPr>
          <p:cNvPr id="4" name="Zástupný symbol obsahu 3" descr="mangostan (1).jpg"/>
          <p:cNvPicPr>
            <a:picLocks noGrp="1" noChangeAspect="1"/>
          </p:cNvPicPr>
          <p:nvPr>
            <p:ph idx="1"/>
          </p:nvPr>
        </p:nvPicPr>
        <p:blipFill>
          <a:blip r:embed="rId2"/>
          <a:srcRect b="54358"/>
          <a:stretch>
            <a:fillRect/>
          </a:stretch>
        </p:blipFill>
        <p:spPr>
          <a:xfrm>
            <a:off x="228600" y="1676400"/>
            <a:ext cx="4640007" cy="3581400"/>
          </a:xfrm>
        </p:spPr>
      </p:pic>
      <p:pic>
        <p:nvPicPr>
          <p:cNvPr id="5" name="Zástupný symbol obsahu 3" descr="mangostan (1).jpg"/>
          <p:cNvPicPr>
            <a:picLocks noChangeAspect="1"/>
          </p:cNvPicPr>
          <p:nvPr/>
        </p:nvPicPr>
        <p:blipFill>
          <a:blip r:embed="rId2"/>
          <a:srcRect t="46122"/>
          <a:stretch>
            <a:fillRect/>
          </a:stretch>
        </p:blipFill>
        <p:spPr>
          <a:xfrm>
            <a:off x="4986790" y="2590800"/>
            <a:ext cx="4157210" cy="378777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</TotalTime>
  <Words>13</Words>
  <PresentationFormat>Prezentácia na obrazovke (4:3)</PresentationFormat>
  <Paragraphs>10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Modul</vt:lpstr>
      <vt:lpstr>Snímka 1</vt:lpstr>
      <vt:lpstr>Hranaté melóny</vt:lpstr>
      <vt:lpstr>Granátové jablko</vt:lpstr>
      <vt:lpstr>Pitahaya</vt:lpstr>
      <vt:lpstr>Kiwano</vt:lpstr>
      <vt:lpstr>Carambola</vt:lpstr>
      <vt:lpstr>Rambutan</vt:lpstr>
      <vt:lpstr>Ackee</vt:lpstr>
      <vt:lpstr>Mangostan</vt:lpstr>
      <vt:lpstr>Budhova ruka </vt:lpstr>
      <vt:lpstr>Urucu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17</cp:revision>
  <dcterms:created xsi:type="dcterms:W3CDTF">2015-05-06T15:32:31Z</dcterms:created>
  <dcterms:modified xsi:type="dcterms:W3CDTF">2015-05-06T15:44:34Z</dcterms:modified>
</cp:coreProperties>
</file>