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1"/>
  </p:notesMasterIdLst>
  <p:sldIdLst>
    <p:sldId id="256" r:id="rId2"/>
    <p:sldId id="268" r:id="rId3"/>
    <p:sldId id="259" r:id="rId4"/>
    <p:sldId id="257" r:id="rId5"/>
    <p:sldId id="258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C9D44-C21D-48D2-8338-D376493959C4}" type="datetimeFigureOut">
              <a:rPr lang="sk-SK" smtClean="0"/>
              <a:t>14. 3. 2023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AC763-6521-46B6-91F8-DC5FA5CFDE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456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AC763-6521-46B6-91F8-DC5FA5CFDE6C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80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AC763-6521-46B6-91F8-DC5FA5CFDE6C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081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12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4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13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1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7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0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93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08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40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83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odrý abstraktný akvarelový vzor na bielom pozadí">
            <a:extLst>
              <a:ext uri="{FF2B5EF4-FFF2-40B4-BE49-F238E27FC236}">
                <a16:creationId xmlns:a16="http://schemas.microsoft.com/office/drawing/2014/main" id="{B4429E9D-6293-CE43-F695-3605029B3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8" r="1" b="1"/>
          <a:stretch/>
        </p:blipFill>
        <p:spPr>
          <a:xfrm>
            <a:off x="-1" y="0"/>
            <a:ext cx="1219197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5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E0F28AB-BFAD-B1FD-E721-DD4A7A27E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5041" y="2095314"/>
            <a:ext cx="6725642" cy="248331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sk-SK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FILOZOFIA JE CESTA</a:t>
            </a:r>
            <a:br>
              <a:rPr lang="sk-SK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k-SK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429FD0F-5E4F-48C2-4DCE-A71E9B433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089" y="4650968"/>
            <a:ext cx="5024901" cy="1653618"/>
          </a:xfrm>
          <a:ln>
            <a:solidFill>
              <a:schemeClr val="tx2">
                <a:lumMod val="75000"/>
              </a:schemeClr>
            </a:solidFill>
          </a:ln>
        </p:spPr>
        <p:txBody>
          <a:bodyPr anchor="t">
            <a:normAutofit fontScale="92500" lnSpcReduction="20000"/>
          </a:bodyPr>
          <a:lstStyle/>
          <a:p>
            <a:pPr algn="ctr"/>
            <a:r>
              <a:rPr lang="sk-SK" sz="3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,,Rozum je vecou voľby.“</a:t>
            </a:r>
          </a:p>
          <a:p>
            <a:pPr algn="ctr"/>
            <a:r>
              <a:rPr lang="sk-SK" sz="3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„Spôsob a sila myslenia...“</a:t>
            </a:r>
          </a:p>
          <a:p>
            <a:pPr algn="ctr"/>
            <a:r>
              <a:rPr lang="sk-SK" sz="3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sk-SK" sz="32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Ayn</a:t>
            </a:r>
            <a:r>
              <a:rPr lang="sk-SK" sz="3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32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</a:t>
            </a:r>
            <a:r>
              <a:rPr lang="sk-SK" sz="3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ok 4">
            <a:extLst>
              <a:ext uri="{FF2B5EF4-FFF2-40B4-BE49-F238E27FC236}">
                <a16:creationId xmlns:a16="http://schemas.microsoft.com/office/drawing/2014/main" id="{D09A9B05-D748-B9A9-468B-FDD76E9D2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06" y="202399"/>
            <a:ext cx="1724025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2B0A8CE2-36D0-F04E-A017-199737F2738B}"/>
              </a:ext>
            </a:extLst>
          </p:cNvPr>
          <p:cNvSpPr txBox="1"/>
          <p:nvPr/>
        </p:nvSpPr>
        <p:spPr>
          <a:xfrm>
            <a:off x="8279567" y="5709711"/>
            <a:ext cx="391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Bc. Dominik Valeš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D5F9C06-1C1B-F8A3-B060-1E4573C63250}"/>
              </a:ext>
            </a:extLst>
          </p:cNvPr>
          <p:cNvSpPr txBox="1"/>
          <p:nvPr/>
        </p:nvSpPr>
        <p:spPr>
          <a:xfrm>
            <a:off x="2851406" y="1108907"/>
            <a:ext cx="64891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>
                <a:solidFill>
                  <a:schemeClr val="bg1"/>
                </a:solidFill>
              </a:rPr>
              <a:t>Prešovská univerzita v Prešove</a:t>
            </a:r>
          </a:p>
          <a:p>
            <a:pPr algn="ctr"/>
            <a:r>
              <a:rPr lang="sk-SK" sz="3200" b="1" dirty="0">
                <a:solidFill>
                  <a:schemeClr val="bg1"/>
                </a:solidFill>
              </a:rPr>
              <a:t>Filozofická fakulta</a:t>
            </a:r>
          </a:p>
          <a:p>
            <a:pPr algn="ctr"/>
            <a:r>
              <a:rPr lang="sk-SK" sz="3200" b="1" dirty="0">
                <a:solidFill>
                  <a:schemeClr val="bg1"/>
                </a:solidFill>
              </a:rPr>
              <a:t>Inštitút Filozofie </a:t>
            </a:r>
          </a:p>
          <a:p>
            <a:pPr algn="ctr"/>
            <a:endParaRPr lang="sk-SK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2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arry Potter a Kameň mudrcov (2001) | ČSFD.sk">
            <a:extLst>
              <a:ext uri="{FF2B5EF4-FFF2-40B4-BE49-F238E27FC236}">
                <a16:creationId xmlns:a16="http://schemas.microsoft.com/office/drawing/2014/main" id="{F0DF30AE-70BD-6454-2FE7-7663009FB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793" y="0"/>
            <a:ext cx="511320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rry Potter and the Philosopher's Stone | The Dubbing Database | Fandom">
            <a:extLst>
              <a:ext uri="{FF2B5EF4-FFF2-40B4-BE49-F238E27FC236}">
                <a16:creationId xmlns:a16="http://schemas.microsoft.com/office/drawing/2014/main" id="{D65F49D9-B34F-B5CA-E34D-71834BAF6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017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he Greek philosopher on a white background vector illustration Stock  Vector Image &amp; Art - Alamy">
            <a:extLst>
              <a:ext uri="{FF2B5EF4-FFF2-40B4-BE49-F238E27FC236}">
                <a16:creationId xmlns:a16="http://schemas.microsoft.com/office/drawing/2014/main" id="{A3DCAD3B-6CB5-F65C-45E3-D940B94BD8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5"/>
          <a:stretch/>
        </p:blipFill>
        <p:spPr bwMode="auto">
          <a:xfrm>
            <a:off x="5001718" y="0"/>
            <a:ext cx="2077075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77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2" name="Rectangle 2101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04" name="Rectangle 2103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6" name="Straight Connector 2105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8" name="Straight Connector 2107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10" name="Slide Background">
            <a:extLst>
              <a:ext uri="{FF2B5EF4-FFF2-40B4-BE49-F238E27FC236}">
                <a16:creationId xmlns:a16="http://schemas.microsoft.com/office/drawing/2014/main" id="{7C062E15-E8C6-4F56-99C8-E69B0204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12" name="Rectangle 2111">
            <a:extLst>
              <a:ext uri="{FF2B5EF4-FFF2-40B4-BE49-F238E27FC236}">
                <a16:creationId xmlns:a16="http://schemas.microsoft.com/office/drawing/2014/main" id="{CBF1A45B-1A84-4A74-B5A8-D1E948D76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635000" dist="3175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14" name="Rectangle 2113">
            <a:extLst>
              <a:ext uri="{FF2B5EF4-FFF2-40B4-BE49-F238E27FC236}">
                <a16:creationId xmlns:a16="http://schemas.microsoft.com/office/drawing/2014/main" id="{B572936E-4B04-4E8D-8AFB-47F0A027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144310" cy="2987359"/>
          </a:xfrm>
          <a:prstGeom prst="rect">
            <a:avLst/>
          </a:prstGeom>
          <a:ln>
            <a:noFill/>
          </a:ln>
          <a:effectLst>
            <a:outerShdw blurRad="254000" dist="1905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230E785-4BD3-563B-FDD5-5BC2A09E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697" y="406670"/>
            <a:ext cx="9151633" cy="889256"/>
          </a:xfr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Čo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nám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Filozofia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ponúka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cxnSp>
        <p:nvCxnSpPr>
          <p:cNvPr id="2116" name="Straight Connector 2115">
            <a:extLst>
              <a:ext uri="{FF2B5EF4-FFF2-40B4-BE49-F238E27FC236}">
                <a16:creationId xmlns:a16="http://schemas.microsoft.com/office/drawing/2014/main" id="{9F031FB3-3B4F-4679-8C4E-392495493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42,361 Dilemma Stock Photos and Images - 123RF">
            <a:extLst>
              <a:ext uri="{FF2B5EF4-FFF2-40B4-BE49-F238E27FC236}">
                <a16:creationId xmlns:a16="http://schemas.microsoft.com/office/drawing/2014/main" id="{CE7C3DA3-2154-9215-9820-02CAC9F0A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" y="2394749"/>
            <a:ext cx="3545795" cy="35457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usinessman With Confusing Tangle Of Thoughts. Thinking Man. Conceptual  Image Of A Open Minded Man. On A Gray Background Stock Photo, Picture And  Royalty Free Image. Image 10868316.">
            <a:extLst>
              <a:ext uri="{FF2B5EF4-FFF2-40B4-BE49-F238E27FC236}">
                <a16:creationId xmlns:a16="http://schemas.microsoft.com/office/drawing/2014/main" id="{3AE924A3-3A88-86BB-F296-7EBB981B4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074" y="1806712"/>
            <a:ext cx="2657475" cy="4286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ilema">
            <a:extLst>
              <a:ext uri="{FF2B5EF4-FFF2-40B4-BE49-F238E27FC236}">
                <a16:creationId xmlns:a16="http://schemas.microsoft.com/office/drawing/2014/main" id="{BF3F80F3-3966-98BD-7018-CD9ABCF80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61" y="1572498"/>
            <a:ext cx="4591403" cy="32369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33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CC36EBAD-9CD3-A8BC-1CD9-6959E85E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688" y="3522688"/>
            <a:ext cx="3335312" cy="33353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Vývojový diagram: spojnica 5">
            <a:extLst>
              <a:ext uri="{FF2B5EF4-FFF2-40B4-BE49-F238E27FC236}">
                <a16:creationId xmlns:a16="http://schemas.microsoft.com/office/drawing/2014/main" id="{57C85CE5-F10F-7C49-E3D3-56235F735D37}"/>
              </a:ext>
            </a:extLst>
          </p:cNvPr>
          <p:cNvSpPr/>
          <p:nvPr/>
        </p:nvSpPr>
        <p:spPr>
          <a:xfrm>
            <a:off x="377564" y="26724"/>
            <a:ext cx="7754288" cy="5972621"/>
          </a:xfrm>
          <a:prstGeom prst="flowChartConnector">
            <a:avLst/>
          </a:prstGeom>
          <a:solidFill>
            <a:srgbClr val="00B0F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C4B6C565-C458-8D80-0919-F8643C72B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36" y="365630"/>
            <a:ext cx="7059743" cy="52948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Vývojový diagram: spojnica 7">
            <a:extLst>
              <a:ext uri="{FF2B5EF4-FFF2-40B4-BE49-F238E27FC236}">
                <a16:creationId xmlns:a16="http://schemas.microsoft.com/office/drawing/2014/main" id="{12C26DE1-F9FA-F57F-CE12-DEEEE69E3966}"/>
              </a:ext>
            </a:extLst>
          </p:cNvPr>
          <p:cNvSpPr/>
          <p:nvPr/>
        </p:nvSpPr>
        <p:spPr>
          <a:xfrm>
            <a:off x="7424815" y="4678227"/>
            <a:ext cx="719528" cy="7677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Vývojový diagram: spojnica 8">
            <a:extLst>
              <a:ext uri="{FF2B5EF4-FFF2-40B4-BE49-F238E27FC236}">
                <a16:creationId xmlns:a16="http://schemas.microsoft.com/office/drawing/2014/main" id="{9672A05B-46A4-2389-B693-1F6622C13F14}"/>
              </a:ext>
            </a:extLst>
          </p:cNvPr>
          <p:cNvSpPr/>
          <p:nvPr/>
        </p:nvSpPr>
        <p:spPr>
          <a:xfrm>
            <a:off x="8272071" y="5306517"/>
            <a:ext cx="572126" cy="55206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Vývojový diagram: spojnica 9">
            <a:extLst>
              <a:ext uri="{FF2B5EF4-FFF2-40B4-BE49-F238E27FC236}">
                <a16:creationId xmlns:a16="http://schemas.microsoft.com/office/drawing/2014/main" id="{DA3F06FC-2DCF-D3F0-37B7-D42BB30F8CBA}"/>
              </a:ext>
            </a:extLst>
          </p:cNvPr>
          <p:cNvSpPr/>
          <p:nvPr/>
        </p:nvSpPr>
        <p:spPr>
          <a:xfrm>
            <a:off x="8971925" y="5723677"/>
            <a:ext cx="482184" cy="4855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070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62C0FBB6-4CCA-4358-9DD5-CDF2173E6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9E6B771E-DDF7-430C-9462-BA1D3742C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pod zeme až do oblakov: Ako rastie, žije a hynie strom | Čaro dreva">
            <a:extLst>
              <a:ext uri="{FF2B5EF4-FFF2-40B4-BE49-F238E27FC236}">
                <a16:creationId xmlns:a16="http://schemas.microsoft.com/office/drawing/2014/main" id="{A2DC5B8C-02D7-F209-CCB0-854B048AB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82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CFF58F2B-EB8E-4311-BE8E-9497C5AF7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>
            <a:extLst>
              <a:ext uri="{FF2B5EF4-FFF2-40B4-BE49-F238E27FC236}">
                <a16:creationId xmlns:a16="http://schemas.microsoft.com/office/drawing/2014/main" id="{CA491D00-142F-E8D2-465A-3764E358B176}"/>
              </a:ext>
            </a:extLst>
          </p:cNvPr>
          <p:cNvSpPr txBox="1"/>
          <p:nvPr/>
        </p:nvSpPr>
        <p:spPr>
          <a:xfrm>
            <a:off x="702504" y="4789484"/>
            <a:ext cx="8456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-18"/>
              </a:rPr>
              <a:t>Filozofia ako život</a:t>
            </a:r>
          </a:p>
        </p:txBody>
      </p:sp>
    </p:spTree>
    <p:extLst>
      <p:ext uri="{BB962C8B-B14F-4D97-AF65-F5344CB8AC3E}">
        <p14:creationId xmlns:p14="http://schemas.microsoft.com/office/powerpoint/2010/main" val="340880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62C0FBB6-4CCA-4358-9DD5-CDF2173E6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77" name="Straight Connector 7176">
            <a:extLst>
              <a:ext uri="{FF2B5EF4-FFF2-40B4-BE49-F238E27FC236}">
                <a16:creationId xmlns:a16="http://schemas.microsoft.com/office/drawing/2014/main" id="{9E6B771E-DDF7-430C-9462-BA1D3742C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830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181" name="Rectangle 7180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Niccolo Machiavelli: Světoznámý traktát o tom, jak účel světí prostředky -  Jerry Writer – životní filozofie, tvůrčí psaní a inspirace">
            <a:extLst>
              <a:ext uri="{FF2B5EF4-FFF2-40B4-BE49-F238E27FC236}">
                <a16:creationId xmlns:a16="http://schemas.microsoft.com/office/drawing/2014/main" id="{0876B015-9396-0359-AA8D-8B13B8299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7" b="10062"/>
          <a:stretch/>
        </p:blipFill>
        <p:spPr bwMode="auto">
          <a:xfrm>
            <a:off x="20" y="10"/>
            <a:ext cx="12191980" cy="68662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3" name="Straight Connector 7182">
            <a:extLst>
              <a:ext uri="{FF2B5EF4-FFF2-40B4-BE49-F238E27FC236}">
                <a16:creationId xmlns:a16="http://schemas.microsoft.com/office/drawing/2014/main" id="{CFF58F2B-EB8E-4311-BE8E-9497C5AF7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81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62C0FBB6-4CCA-4358-9DD5-CDF2173E6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01" name="Straight Connector 8200">
            <a:extLst>
              <a:ext uri="{FF2B5EF4-FFF2-40B4-BE49-F238E27FC236}">
                <a16:creationId xmlns:a16="http://schemas.microsoft.com/office/drawing/2014/main" id="{9E6B771E-DDF7-430C-9462-BA1D3742C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03" name="Rectangle 8202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Environmentálne problémy, ktoré sa týkajú aj Slovákov - a môžeme im  zabrániť - Akčné ženy">
            <a:extLst>
              <a:ext uri="{FF2B5EF4-FFF2-40B4-BE49-F238E27FC236}">
                <a16:creationId xmlns:a16="http://schemas.microsoft.com/office/drawing/2014/main" id="{AABF14D6-E270-750E-689E-7AB0D4395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9" b="8551"/>
          <a:stretch/>
        </p:blipFill>
        <p:spPr bwMode="auto">
          <a:xfrm>
            <a:off x="20" y="1"/>
            <a:ext cx="12191979" cy="68579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205" name="Rectangle 820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795749"/>
            <a:ext cx="12192000" cy="1062250"/>
          </a:xfrm>
          <a:prstGeom prst="rect">
            <a:avLst/>
          </a:prstGeom>
          <a:ln>
            <a:noFill/>
          </a:ln>
          <a:effectLst>
            <a:outerShdw blurRad="203200" dist="101600" dir="1212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07" name="Straight Connector 8206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0823557" y="6038133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lokTextu 3">
            <a:extLst>
              <a:ext uri="{FF2B5EF4-FFF2-40B4-BE49-F238E27FC236}">
                <a16:creationId xmlns:a16="http://schemas.microsoft.com/office/drawing/2014/main" id="{DD8F67E7-DF68-1A53-6693-7010A5640D2C}"/>
              </a:ext>
            </a:extLst>
          </p:cNvPr>
          <p:cNvSpPr txBox="1"/>
          <p:nvPr/>
        </p:nvSpPr>
        <p:spPr>
          <a:xfrm>
            <a:off x="3560148" y="5780757"/>
            <a:ext cx="5216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800" b="1" i="1" dirty="0"/>
              <a:t>Sila mysle</a:t>
            </a:r>
          </a:p>
        </p:txBody>
      </p:sp>
    </p:spTree>
    <p:extLst>
      <p:ext uri="{BB962C8B-B14F-4D97-AF65-F5344CB8AC3E}">
        <p14:creationId xmlns:p14="http://schemas.microsoft.com/office/powerpoint/2010/main" val="196674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Kniha: Mágia v nás (Mathias Fischedick) | Martinus">
            <a:extLst>
              <a:ext uri="{FF2B5EF4-FFF2-40B4-BE49-F238E27FC236}">
                <a16:creationId xmlns:a16="http://schemas.microsoft.com/office/drawing/2014/main" id="{74EC8221-6D9C-FB31-9157-74BA7C0C9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31427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niha: Mágia v nás (Mathias Fischedick) | Martinus">
            <a:extLst>
              <a:ext uri="{FF2B5EF4-FFF2-40B4-BE49-F238E27FC236}">
                <a16:creationId xmlns:a16="http://schemas.microsoft.com/office/drawing/2014/main" id="{4CCA80CE-4667-D54C-C96B-93FE3966E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777866" y="119059"/>
            <a:ext cx="4286250" cy="661987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 descr="The Greek philosopher on a white background vector illustration Stock  Vector Image &amp; Art - Alamy">
            <a:extLst>
              <a:ext uri="{FF2B5EF4-FFF2-40B4-BE49-F238E27FC236}">
                <a16:creationId xmlns:a16="http://schemas.microsoft.com/office/drawing/2014/main" id="{3C928BF4-FD15-134E-0A55-512457338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5"/>
          <a:stretch/>
        </p:blipFill>
        <p:spPr bwMode="auto">
          <a:xfrm>
            <a:off x="4841824" y="0"/>
            <a:ext cx="2788170" cy="68505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20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51" name="Rectangle 10250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53" name="Straight Connector 10252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5" name="Straight Connector 10254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257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59" name="Rectangle 10258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Filozof: Fikirleri Dilden Ulaşan Düşünceleriyle Dünyayı Değiştiren Kişiler">
            <a:extLst>
              <a:ext uri="{FF2B5EF4-FFF2-40B4-BE49-F238E27FC236}">
                <a16:creationId xmlns:a16="http://schemas.microsoft.com/office/drawing/2014/main" id="{D28CF284-2203-CC1E-5BD1-F73E3B898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470"/>
          <a:stretch/>
        </p:blipFill>
        <p:spPr bwMode="auto">
          <a:xfrm>
            <a:off x="20" y="-1"/>
            <a:ext cx="12188932" cy="6858001"/>
          </a:xfrm>
          <a:prstGeom prst="rect">
            <a:avLst/>
          </a:prstGeom>
          <a:noFill/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1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756F71-493E-4EBD-38CA-D4DC8A03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1549597"/>
            <a:ext cx="4501057" cy="24833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 ZA POZORNOSŤ</a:t>
            </a:r>
          </a:p>
        </p:txBody>
      </p:sp>
      <p:cxnSp>
        <p:nvCxnSpPr>
          <p:cNvPr id="10263" name="Straight Connector 10262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953779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48</Words>
  <Application>Microsoft Office PowerPoint</Application>
  <PresentationFormat>Širokouhlá</PresentationFormat>
  <Paragraphs>14</Paragraphs>
  <Slides>9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5" baseType="lpstr">
      <vt:lpstr>Algerian</vt:lpstr>
      <vt:lpstr>Amasis MT Pro Black</vt:lpstr>
      <vt:lpstr>Arial</vt:lpstr>
      <vt:lpstr>Bierstadt</vt:lpstr>
      <vt:lpstr>Calibri</vt:lpstr>
      <vt:lpstr>BevelVTI</vt:lpstr>
      <vt:lpstr>FILOZOFIA JE CESTA </vt:lpstr>
      <vt:lpstr>Prezentácia programu PowerPoint</vt:lpstr>
      <vt:lpstr> Čo nám Filozofia ponúka?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FILOZOFIA JE CESTA </dc:title>
  <dc:creator>Dominik Valeš</dc:creator>
  <cp:lastModifiedBy>Dominik Valeš</cp:lastModifiedBy>
  <cp:revision>7</cp:revision>
  <dcterms:created xsi:type="dcterms:W3CDTF">2023-02-03T09:32:12Z</dcterms:created>
  <dcterms:modified xsi:type="dcterms:W3CDTF">2023-03-14T22:29:36Z</dcterms:modified>
</cp:coreProperties>
</file>