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50AAC-736E-4D48-3D4C-C1D923103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ADD2A11-252C-3DD1-7AAA-7AB1F5B7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D8C3105-91D0-9A48-45D3-EEBD14AB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07948FC-93F8-4415-5425-DB4EA5B8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3E47AD6-E541-7170-45E3-9B17848F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7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C9CB3-4FDC-1913-FC3A-59BAA8E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ED3BA21-4743-645A-17CC-62385BED5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DFE1B14-4AE5-2759-E3AA-823B5E24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623848-DF86-714B-29C9-093DE2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05D95FE-8D20-9B19-1863-E919B869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596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788455B-25FD-2D89-A658-B13888F41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5557922-568A-6C3A-FA97-20E5C4C0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C45D85C-F3FB-50BD-8E39-E296A348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A5A15E3-FCE3-1F8E-0B9A-D583D9DF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099E3D1-D302-B912-D1E9-6814D245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95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9A7005-406A-9B9D-1FED-EE93A387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BB08D8-D695-AB87-AA97-E8C8023A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4208FF8-98E8-F328-4E7F-2F485D8F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2AFC6F2-F1A8-FE07-12E7-071AC753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7F057A3-54D4-2BAA-613A-61ADF9A8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2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572285-ABB3-5FEE-58FE-B84D7C69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16CF3A-713B-24C1-D3C0-3AF393BF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DFA80C7-8E1F-B25B-B41B-AA61CDA0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581AA79-980A-9CA2-D347-15F20AD3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A4A6C47-AC84-1601-A659-9AB2D03D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00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A231B-3E78-0D21-8611-C2326B4A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37CB4B-2CA6-0351-B027-0E65F9D97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678DFB1-6CB6-C722-6806-63CFCF972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4CF724F-3F62-3B2C-9CF2-6005EC9F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F001A1B-D586-FAAF-A3E0-861E9927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3417670-4951-9FED-2032-8E236434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04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CD02B0-9FA0-048C-165F-91F570CC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307B38-3985-A01A-0511-AF4EF896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CA7BDF0-1864-DB3E-4D99-5619C1B4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A2575E0-FC7A-8754-72E6-AA4592D2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6E15B67-844C-134B-1304-DBE825ECF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3E5819A-0F7F-0B99-AC17-C4AAB98E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4D27769-5E1C-3A76-F717-24ED9D4D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FB8116E-E39B-178B-7F40-CF3BD475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54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13838-DD44-A65A-BAAD-3FC3847D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6C7F93C-80A9-1328-5FB1-670C1037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FB6EB72-2B96-34E4-F97F-28CD7315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D2951DC-59E6-65E0-BC7F-B2E616F3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37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0B8F7C8-B3AB-9029-E9D6-0FAF9201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E6BE57F-D716-7AF1-36AC-7C6BDACA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136DCC9-D07E-DCB6-4243-EAF79FA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4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AC51AD-AF7E-46A6-347C-EB1D5C23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6E69C-73D1-18D4-A5B1-77665109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F8D1565-8DD0-B53D-89F3-0681E9BD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3DA4C1A-32D7-47A5-C221-10BF3AC2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B4DDF04-E334-952F-182C-6DAC0388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3DD9DE-7984-2C71-84EF-2B0C294F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967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BBE62-9568-C1FE-1D88-C036D1FD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17ED689-AD31-63CA-9976-5DA9CAF36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A55B65-8CF4-9BC7-C555-BD2732C3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C1B04FB-D4F3-D82D-820C-47A89BD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9A24C2E-250B-96B3-392B-D57B0774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532B34A-43C9-72B2-83AB-78515D91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3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12F0517-B55B-A4CA-2656-F3AF9683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8705CA-4E3C-CB45-E430-007F5B7F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9E44EE-A973-D048-4730-8018BD1E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A6ED-6EB2-4B1E-956E-2E8226443194}" type="datetimeFigureOut">
              <a:rPr lang="sk-SK" smtClean="0"/>
              <a:t>28. 2. 2023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5D7A847-AC54-A4AE-64BF-5E622183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47AA3A3-69F8-D60F-0E3C-35BE08DB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3EBE-DF4A-47B4-AD12-4618CC6CD3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69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C42BD-68B8-611C-19DA-369CE534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598660"/>
            <a:ext cx="10515600" cy="1325563"/>
          </a:xfrm>
          <a:solidFill>
            <a:schemeClr val="bg1">
              <a:lumMod val="85000"/>
              <a:alpha val="69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/>
          <a:lstStyle/>
          <a:p>
            <a:pPr algn="ctr"/>
            <a:r>
              <a:rPr lang="sk-SK" b="1" dirty="0">
                <a:latin typeface="Amasis MT Pro Black" panose="02040A04050005020304" pitchFamily="18" charset="-18"/>
              </a:rPr>
              <a:t>Kapitálový dom – Dom investičnej istoty</a:t>
            </a:r>
          </a:p>
        </p:txBody>
      </p:sp>
    </p:spTree>
    <p:extLst>
      <p:ext uri="{BB962C8B-B14F-4D97-AF65-F5344CB8AC3E}">
        <p14:creationId xmlns:p14="http://schemas.microsoft.com/office/powerpoint/2010/main" val="8706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0CA863E5-EE6B-F631-4ADD-6AE97A788E31}"/>
              </a:ext>
            </a:extLst>
          </p:cNvPr>
          <p:cNvSpPr/>
          <p:nvPr/>
        </p:nvSpPr>
        <p:spPr>
          <a:xfrm>
            <a:off x="2730708" y="5104151"/>
            <a:ext cx="6730583" cy="1334124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Ochrana majetku    </a:t>
            </a:r>
          </a:p>
          <a:p>
            <a:pPr algn="ctr"/>
            <a:r>
              <a:rPr lang="sk-SK" sz="2400" dirty="0"/>
              <a:t>Ochrana príjmov</a:t>
            </a:r>
          </a:p>
          <a:p>
            <a:pPr algn="ctr"/>
            <a:r>
              <a:rPr lang="sk-SK" sz="2400" dirty="0"/>
              <a:t>Tvorba rezervy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B1720CAA-564B-3A3F-5EB1-EA329CCC1506}"/>
              </a:ext>
            </a:extLst>
          </p:cNvPr>
          <p:cNvSpPr/>
          <p:nvPr/>
        </p:nvSpPr>
        <p:spPr>
          <a:xfrm>
            <a:off x="2730706" y="3868804"/>
            <a:ext cx="6730583" cy="1235346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Financovanie bývania</a:t>
            </a:r>
          </a:p>
        </p:txBody>
      </p:sp>
      <p:sp>
        <p:nvSpPr>
          <p:cNvPr id="9" name="Obdĺžnik: odstrihnuté protiľahlé rohy 8">
            <a:extLst>
              <a:ext uri="{FF2B5EF4-FFF2-40B4-BE49-F238E27FC236}">
                <a16:creationId xmlns:a16="http://schemas.microsoft.com/office/drawing/2014/main" id="{A62C5BE8-7A0C-10FC-E88A-DA3F0AEC4FB0}"/>
              </a:ext>
            </a:extLst>
          </p:cNvPr>
          <p:cNvSpPr/>
          <p:nvPr/>
        </p:nvSpPr>
        <p:spPr>
          <a:xfrm rot="596716">
            <a:off x="2088259" y="272873"/>
            <a:ext cx="2023096" cy="899458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/>
              <a:t>Úver </a:t>
            </a:r>
          </a:p>
        </p:txBody>
      </p:sp>
      <p:sp>
        <p:nvSpPr>
          <p:cNvPr id="10" name="Rovnoramenný trojuholník 9">
            <a:extLst>
              <a:ext uri="{FF2B5EF4-FFF2-40B4-BE49-F238E27FC236}">
                <a16:creationId xmlns:a16="http://schemas.microsoft.com/office/drawing/2014/main" id="{CA716C07-7A97-7D33-5285-F63BDD14F37C}"/>
              </a:ext>
            </a:extLst>
          </p:cNvPr>
          <p:cNvSpPr/>
          <p:nvPr/>
        </p:nvSpPr>
        <p:spPr>
          <a:xfrm rot="16872005">
            <a:off x="3102496" y="1380159"/>
            <a:ext cx="1111360" cy="569003"/>
          </a:xfrm>
          <a:prstGeom prst="triangle">
            <a:avLst>
              <a:gd name="adj" fmla="val 83108"/>
            </a:avLst>
          </a:prstGeom>
          <a:solidFill>
            <a:schemeClr val="accent2">
              <a:lumMod val="5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Rovnoramenný trojuholník 10">
            <a:extLst>
              <a:ext uri="{FF2B5EF4-FFF2-40B4-BE49-F238E27FC236}">
                <a16:creationId xmlns:a16="http://schemas.microsoft.com/office/drawing/2014/main" id="{79A21CF0-DCBD-711A-C090-1459B3E8EC27}"/>
              </a:ext>
            </a:extLst>
          </p:cNvPr>
          <p:cNvSpPr/>
          <p:nvPr/>
        </p:nvSpPr>
        <p:spPr>
          <a:xfrm>
            <a:off x="2730707" y="104930"/>
            <a:ext cx="6730583" cy="2293495"/>
          </a:xfrm>
          <a:prstGeom prst="triangle">
            <a:avLst/>
          </a:prstGeom>
          <a:solidFill>
            <a:srgbClr val="FF000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INVESTOVANIE</a:t>
            </a: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77DD8C13-E4A4-5999-25C1-E14C145C225E}"/>
              </a:ext>
            </a:extLst>
          </p:cNvPr>
          <p:cNvSpPr/>
          <p:nvPr/>
        </p:nvSpPr>
        <p:spPr>
          <a:xfrm>
            <a:off x="2730705" y="2398425"/>
            <a:ext cx="6730583" cy="1470377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/>
              <a:t>Zabezpečenie dôchodku</a:t>
            </a:r>
          </a:p>
          <a:p>
            <a:pPr algn="ctr"/>
            <a:r>
              <a:rPr lang="sk-SK" sz="3600" dirty="0"/>
              <a:t>Zabezpečenie detí</a:t>
            </a:r>
          </a:p>
        </p:txBody>
      </p:sp>
    </p:spTree>
    <p:extLst>
      <p:ext uri="{BB962C8B-B14F-4D97-AF65-F5344CB8AC3E}">
        <p14:creationId xmlns:p14="http://schemas.microsoft.com/office/powerpoint/2010/main" val="19085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2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Širokouhlá</PresentationFormat>
  <Paragraphs>9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7" baseType="lpstr">
      <vt:lpstr>Amasis MT Pro Black</vt:lpstr>
      <vt:lpstr>Arial</vt:lpstr>
      <vt:lpstr>Calibri</vt:lpstr>
      <vt:lpstr>Calibri Light</vt:lpstr>
      <vt:lpstr>Motív Office</vt:lpstr>
      <vt:lpstr>Kapitálový dom – Dom investičnej istoty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Valeš</dc:creator>
  <cp:lastModifiedBy>Dominik Valeš</cp:lastModifiedBy>
  <cp:revision>4</cp:revision>
  <dcterms:created xsi:type="dcterms:W3CDTF">2023-02-27T13:52:37Z</dcterms:created>
  <dcterms:modified xsi:type="dcterms:W3CDTF">2023-02-28T19:16:51Z</dcterms:modified>
</cp:coreProperties>
</file>