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custDataLst>
    <p:tags r:id="rId30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4" autoAdjust="0"/>
    <p:restoredTop sz="94660"/>
  </p:normalViewPr>
  <p:slideViewPr>
    <p:cSldViewPr>
      <p:cViewPr varScale="1">
        <p:scale>
          <a:sx n="92" d="100"/>
          <a:sy n="92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0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5.xml"/><Relationship Id="rId12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28.xml"/><Relationship Id="rId5" Type="http://schemas.openxmlformats.org/officeDocument/2006/relationships/slide" Target="slide23.xml"/><Relationship Id="rId10" Type="http://schemas.openxmlformats.org/officeDocument/2006/relationships/slide" Target="slide27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je hlavné mesto Záhreb?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HLAVNÉ MESTÁ EURÓPY</a:t>
            </a: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volá najdlhšia rieka na Slovensku?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NAJ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najvyšší bod Slovenska + v ktorom pohorí?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NAJ</a:t>
            </a: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 ktorého štátu sveta pochádzajú známe </a:t>
            </a:r>
            <a:r>
              <a:rPr lang="sk-SK" sz="3200" b="1" dirty="0" err="1" smtClean="0">
                <a:solidFill>
                  <a:schemeClr val="tx1"/>
                </a:solidFill>
              </a:rPr>
              <a:t>Tortilli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TANIERI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15362" name="Picture 2" descr="Tortilla mexicană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3476641"/>
            <a:ext cx="5072038" cy="33813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štát je známym producentom kávy?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GEOGRAFIA NA TANIERI</a:t>
            </a: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narodila Petra </a:t>
            </a:r>
            <a:r>
              <a:rPr lang="sk-SK" sz="3200" b="1" dirty="0" err="1" smtClean="0">
                <a:solidFill>
                  <a:schemeClr val="tx1"/>
                </a:solidFill>
              </a:rPr>
              <a:t>Vlhová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KDE SA NARODILI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narodila Adela Vinczeová?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KDE SA NARODILI</a:t>
            </a: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hrad sa nachádza blízko </a:t>
            </a:r>
            <a:r>
              <a:rPr lang="sk-SK" sz="3200" b="1" dirty="0" err="1" smtClean="0">
                <a:solidFill>
                  <a:schemeClr val="tx1"/>
                </a:solidFill>
              </a:rPr>
              <a:t>Pienín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HRADY A ZÁMKY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Pod ktorým hradom sa vlieva rieka Morava do Dunaja?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HRADY A ZÁMKY</a:t>
            </a: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89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 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251520" y="1374141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323528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23528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323528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300472" y="1340767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300472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300472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00472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JAZERÁ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JAZYKY EURÓPY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Polárne oblasti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ŠTÁTY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PÍSMENO F-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SVETOVÉ STAVBY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NP sa nachádza na SR najvýchodnejšie?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ktorom kontinente sa nachádza </a:t>
            </a:r>
            <a:r>
              <a:rPr lang="sk-SK" sz="3200" b="1" dirty="0" err="1" smtClean="0">
                <a:solidFill>
                  <a:schemeClr val="tx1"/>
                </a:solidFill>
              </a:rPr>
              <a:t>Eyrovo</a:t>
            </a:r>
            <a:r>
              <a:rPr lang="sk-SK" sz="3200" b="1" dirty="0" smtClean="0">
                <a:solidFill>
                  <a:schemeClr val="tx1"/>
                </a:solidFill>
              </a:rPr>
              <a:t> jazero?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JAZERÁ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 akej jazykovej skupine a národnostnej skupine patria Maďari?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JAZYKY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Čo tvorí hranicu severnej polárnej oblasti??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Polárne oblasti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štát leží severnejšie???</a:t>
            </a: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LICHTENŠTAJNSKO / SLOVINSKO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ŠTÁTY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planéta slnečnej sústavy sa nachádza medzi venušou a </a:t>
            </a:r>
            <a:r>
              <a:rPr lang="sk-SK" sz="3200" b="1" dirty="0" err="1" smtClean="0">
                <a:solidFill>
                  <a:schemeClr val="tx1"/>
                </a:solidFill>
              </a:rPr>
              <a:t>marsom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Úzke hlboké zálivy na pobreží vzniknuté činnosťou ľadovca.</a:t>
            </a:r>
          </a:p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(+pre ktorú krajinu sú typické)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F-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sa nachádza stavba?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SVETOVÉ STAVBY</a:t>
            </a:r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 l="58748" t="26367" r="12152" b="29687"/>
          <a:stretch>
            <a:fillRect/>
          </a:stretch>
        </p:blipFill>
        <p:spPr bwMode="auto">
          <a:xfrm>
            <a:off x="4429124" y="3143248"/>
            <a:ext cx="378621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Európy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prieliv oddeľujúci Spojené kráľovstvo od Francúzska?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more obmývajúce Grécko?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nachádzajú na belgickej zástave?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objavujú na vlajke Talianska?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volá syn Dominiky </a:t>
            </a:r>
            <a:r>
              <a:rPr lang="sk-SK" sz="3200" b="1" dirty="0" err="1" smtClean="0">
                <a:solidFill>
                  <a:schemeClr val="tx1"/>
                </a:solidFill>
              </a:rPr>
              <a:t>Cibulkovej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ŠPORT V GEOGRAFII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sa konali posledné letné </a:t>
            </a:r>
            <a:r>
              <a:rPr lang="sk-SK" sz="3200" b="1" dirty="0" err="1" smtClean="0">
                <a:solidFill>
                  <a:schemeClr val="tx1"/>
                </a:solidFill>
              </a:rPr>
              <a:t>olympijske</a:t>
            </a:r>
            <a:r>
              <a:rPr lang="sk-SK" sz="3200" b="1" dirty="0" smtClean="0">
                <a:solidFill>
                  <a:schemeClr val="tx1"/>
                </a:solidFill>
              </a:rPr>
              <a:t> hry?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ŠPORT V GEOGRAFII</a:t>
            </a: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je hlavné mesto Fínska?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HLAVNÉ MESTÁ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535</Words>
  <Application>Microsoft Office PowerPoint</Application>
  <PresentationFormat>Prezentácia na obrazovke (4:3)</PresentationFormat>
  <Paragraphs>276</Paragraphs>
  <Slides>28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28</vt:i4>
      </vt:variant>
    </vt:vector>
  </HeadingPairs>
  <TitlesOfParts>
    <vt:vector size="29" baseType="lpstr">
      <vt:lpstr>Motiv systému Office</vt:lpstr>
      <vt:lpstr>Prezentácia programu PowerPoint</vt:lpstr>
      <vt:lpstr>VÝBER TÉM PRVÉHO KOLA</vt:lpstr>
      <vt:lpstr>GEOGRAFIA Európy</vt:lpstr>
      <vt:lpstr>GEOGRAFIA Európy</vt:lpstr>
      <vt:lpstr>EURÓPSKE ZÁSTAVY</vt:lpstr>
      <vt:lpstr>EURÓPSKE ZÁSTAVY</vt:lpstr>
      <vt:lpstr>ŠPORT V GEOGRAFII</vt:lpstr>
      <vt:lpstr>ŠPORT V GEOGRAFII</vt:lpstr>
      <vt:lpstr>HLAVNÉ MESTÁ EURÓPY</vt:lpstr>
      <vt:lpstr>HLAVNÉ MESTÁ EURÓPY</vt:lpstr>
      <vt:lpstr>SLOVENSKÉ NAJ</vt:lpstr>
      <vt:lpstr>SLOVENSKÉ NAJ</vt:lpstr>
      <vt:lpstr>GEOGRAFIA NA TANIERI</vt:lpstr>
      <vt:lpstr>GEOGRAFIA NA TANIERI</vt:lpstr>
      <vt:lpstr>KDE SA NARODILI</vt:lpstr>
      <vt:lpstr>KDE SA NARODILI</vt:lpstr>
      <vt:lpstr>SLOVENSKÉ HRADY A ZÁMKY</vt:lpstr>
      <vt:lpstr>SLOVENSKÉ HRADY A ZÁMKY</vt:lpstr>
      <vt:lpstr>Prezentácia programu PowerPoint</vt:lpstr>
      <vt:lpstr>VÝBER TÉM DRUHÉHO KOLA</vt:lpstr>
      <vt:lpstr>NÁRODNÉ PARKY SR</vt:lpstr>
      <vt:lpstr>JAZERÁ SVETA</vt:lpstr>
      <vt:lpstr>JAZYKY EURÓPY</vt:lpstr>
      <vt:lpstr>Polárne oblasti</vt:lpstr>
      <vt:lpstr>ŠTÁTY EURÓPY</vt:lpstr>
      <vt:lpstr>GEOGRAFIA A VESMÍR</vt:lpstr>
      <vt:lpstr>GEOGRAFIA NA PÍSMENO F-</vt:lpstr>
      <vt:lpstr>SVETOVÉ STAVBY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ucitel</cp:lastModifiedBy>
  <cp:revision>99</cp:revision>
  <dcterms:created xsi:type="dcterms:W3CDTF">2013-10-02T05:42:02Z</dcterms:created>
  <dcterms:modified xsi:type="dcterms:W3CDTF">2021-09-08T10:04:14Z</dcterms:modified>
</cp:coreProperties>
</file>