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19. 3. 2023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 cstate="print">
            <a:alphaModFix amt="28000"/>
          </a:blip>
          <a:srcRect t="3044" b="39510"/>
          <a:stretch/>
        </p:blipFill>
        <p:spPr>
          <a:xfrm>
            <a:off x="-247650" y="-249933"/>
            <a:ext cx="9736454" cy="736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 cstate="print">
            <a:alphaModFix/>
          </a:blip>
          <a:srcRect t="16734" r="8892" b="18300"/>
          <a:stretch/>
        </p:blipFill>
        <p:spPr>
          <a:xfrm rot="-5400000">
            <a:off x="310700" y="761016"/>
            <a:ext cx="271580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 cstate="print">
            <a:alphaModFix/>
          </a:blip>
          <a:srcRect t="16734" r="8892" b="18300"/>
          <a:stretch/>
        </p:blipFill>
        <p:spPr>
          <a:xfrm rot="-5400000">
            <a:off x="923075" y="761016"/>
            <a:ext cx="271580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 cstate="print">
            <a:alphaModFix/>
          </a:blip>
          <a:srcRect r="1545" b="6838"/>
          <a:stretch/>
        </p:blipFill>
        <p:spPr>
          <a:xfrm>
            <a:off x="384887" y="179867"/>
            <a:ext cx="8374226" cy="64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922400" y="4718173"/>
            <a:ext cx="21402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922400" y="1692649"/>
            <a:ext cx="3439500" cy="2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19. 3. 2023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19. 3. 2023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19. 3. 2023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19. 3. 2023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19. 3. 2023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19. 3. 2023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19. 3. 2023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19. 3. 2023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19. 3. 2023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3752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FRONTÁLNE PREVERENIE VEDOMOSTÍ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Biológia - FK Tudá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76400"/>
            <a:ext cx="4114800" cy="4663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6">
            <a:extLst>
              <a:ext uri="{FF2B5EF4-FFF2-40B4-BE49-F238E27FC236}">
                <a16:creationId xmlns="" xmlns:a16="http://schemas.microsoft.com/office/drawing/2014/main" id="{495218A5-79D3-4852-8912-10AB86EBC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957041"/>
              </p:ext>
            </p:extLst>
          </p:nvPr>
        </p:nvGraphicFramePr>
        <p:xfrm>
          <a:off x="1775636" y="2219488"/>
          <a:ext cx="6096000" cy="1476586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1968339678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90381852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2886075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922718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04959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5914559"/>
                  </a:ext>
                </a:extLst>
              </a:tr>
            </a:tbl>
          </a:graphicData>
        </a:graphic>
      </p:graphicFrame>
      <p:sp>
        <p:nvSpPr>
          <p:cNvPr id="8" name="Podnadpis 4">
            <a:extLst>
              <a:ext uri="{FF2B5EF4-FFF2-40B4-BE49-F238E27FC236}">
                <a16:creationId xmlns="" xmlns:a16="http://schemas.microsoft.com/office/drawing/2014/main" id="{8F21EC62-DC26-4526-912F-157B8C4E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7754" y="1097227"/>
            <a:ext cx="5488493" cy="901695"/>
          </a:xfrm>
        </p:spPr>
        <p:txBody>
          <a:bodyPr/>
          <a:lstStyle/>
          <a:p>
            <a:pPr algn="ctr"/>
            <a:r>
              <a:rPr lang="sk-SK" sz="3200" dirty="0">
                <a:solidFill>
                  <a:srgbClr val="FF0000"/>
                </a:solidFill>
              </a:rPr>
              <a:t>NAČRTNITE SI DO ZOŠITOV:</a:t>
            </a:r>
          </a:p>
        </p:txBody>
      </p:sp>
    </p:spTree>
    <p:extLst>
      <p:ext uri="{BB962C8B-B14F-4D97-AF65-F5344CB8AC3E}">
        <p14:creationId xmlns="" xmlns:p14="http://schemas.microsoft.com/office/powerpoint/2010/main" val="23201357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>
            <a:extLst>
              <a:ext uri="{FF2B5EF4-FFF2-40B4-BE49-F238E27FC236}">
                <a16:creationId xmlns="" xmlns:a16="http://schemas.microsoft.com/office/drawing/2014/main" id="{43022A54-8A4C-4289-9211-0BDBE6E26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712" y="764704"/>
            <a:ext cx="5488493" cy="901695"/>
          </a:xfrm>
        </p:spPr>
        <p:txBody>
          <a:bodyPr/>
          <a:lstStyle/>
          <a:p>
            <a:pPr algn="ctr"/>
            <a:r>
              <a:rPr lang="sk-SK" sz="3200" dirty="0" smtClean="0">
                <a:solidFill>
                  <a:srgbClr val="FF0000"/>
                </a:solidFill>
              </a:rPr>
              <a:t>VYBERTE </a:t>
            </a:r>
            <a:r>
              <a:rPr lang="sk-SK" sz="3200" dirty="0">
                <a:solidFill>
                  <a:srgbClr val="FF0000"/>
                </a:solidFill>
              </a:rPr>
              <a:t>SI 9 POJMOV:</a:t>
            </a:r>
          </a:p>
        </p:txBody>
      </p:sp>
      <p:sp>
        <p:nvSpPr>
          <p:cNvPr id="6" name="Google Shape;177;p29">
            <a:extLst>
              <a:ext uri="{FF2B5EF4-FFF2-40B4-BE49-F238E27FC236}">
                <a16:creationId xmlns="" xmlns:a16="http://schemas.microsoft.com/office/drawing/2014/main" id="{254C9FAD-ED3B-481E-BF42-825EB37450F4}"/>
              </a:ext>
            </a:extLst>
          </p:cNvPr>
          <p:cNvSpPr txBox="1">
            <a:spLocks/>
          </p:cNvSpPr>
          <p:nvPr/>
        </p:nvSpPr>
        <p:spPr>
          <a:xfrm>
            <a:off x="1259632" y="1844824"/>
            <a:ext cx="7056784" cy="3809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cert One"/>
              <a:buNone/>
              <a:defRPr sz="24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BYĽ,   VYŽIVOVACÍ ORGÁN,  STEBLO,</a:t>
            </a:r>
            <a:endParaRPr lang="sk-SK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ROZMNOŽOVACÍ ORGÁN, DREVINY, STVOL, </a:t>
            </a:r>
            <a:endParaRPr lang="sk-SK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BYLINY, ALORÍZIA, HOMORÍZIA, KORMUS, REPOVITÝ, STIELKA, </a:t>
            </a:r>
            <a:endParaRPr lang="sk-SK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PÚPAVA , JAVOR, </a:t>
            </a:r>
            <a:endParaRPr lang="sk-SK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sk-SK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POKOŽKA, CIEVNE zväzky</a:t>
            </a:r>
            <a:endParaRPr lang="sk-SK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sk-SK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PODZEMOK</a:t>
            </a:r>
            <a:endParaRPr lang="sk-SK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436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6">
            <a:extLst>
              <a:ext uri="{FF2B5EF4-FFF2-40B4-BE49-F238E27FC236}">
                <a16:creationId xmlns="" xmlns:a16="http://schemas.microsoft.com/office/drawing/2014/main" id="{495218A5-79D3-4852-8912-10AB86EBC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0272913"/>
              </p:ext>
            </p:extLst>
          </p:nvPr>
        </p:nvGraphicFramePr>
        <p:xfrm>
          <a:off x="1657632" y="2276195"/>
          <a:ext cx="6096000" cy="1476586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1968339678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90381852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2886075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922718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04959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5914559"/>
                  </a:ext>
                </a:extLst>
              </a:tr>
            </a:tbl>
          </a:graphicData>
        </a:graphic>
      </p:graphicFrame>
      <p:sp>
        <p:nvSpPr>
          <p:cNvPr id="8" name="Podnadpis 4">
            <a:extLst>
              <a:ext uri="{FF2B5EF4-FFF2-40B4-BE49-F238E27FC236}">
                <a16:creationId xmlns="" xmlns:a16="http://schemas.microsoft.com/office/drawing/2014/main" id="{8F21EC62-DC26-4526-912F-157B8C4E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7754" y="4173581"/>
            <a:ext cx="5488493" cy="901695"/>
          </a:xfrm>
        </p:spPr>
        <p:txBody>
          <a:bodyPr/>
          <a:lstStyle/>
          <a:p>
            <a:pPr algn="ctr"/>
            <a:r>
              <a:rPr lang="sk-SK" sz="3200" dirty="0">
                <a:solidFill>
                  <a:srgbClr val="FF0000"/>
                </a:solidFill>
              </a:rPr>
              <a:t>ZAKRIČ BINGO! </a:t>
            </a:r>
            <a:r>
              <a:rPr lang="sk-SK" sz="32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sk-SK" sz="3200" dirty="0">
              <a:solidFill>
                <a:srgbClr val="FF0000"/>
              </a:solidFill>
            </a:endParaRPr>
          </a:p>
        </p:txBody>
      </p:sp>
      <p:cxnSp>
        <p:nvCxnSpPr>
          <p:cNvPr id="3" name="Rovná spojovacia šípka 2">
            <a:extLst>
              <a:ext uri="{FF2B5EF4-FFF2-40B4-BE49-F238E27FC236}">
                <a16:creationId xmlns="" xmlns:a16="http://schemas.microsoft.com/office/drawing/2014/main" id="{0417D274-5428-4A9C-BC3B-8D3D629D49DA}"/>
              </a:ext>
            </a:extLst>
          </p:cNvPr>
          <p:cNvCxnSpPr>
            <a:cxnSpLocks/>
          </p:cNvCxnSpPr>
          <p:nvPr/>
        </p:nvCxnSpPr>
        <p:spPr>
          <a:xfrm>
            <a:off x="2275368" y="2435269"/>
            <a:ext cx="4476307" cy="1165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="" xmlns:a16="http://schemas.microsoft.com/office/drawing/2014/main" id="{743AC030-53E9-4EDC-BE1C-D810E0D2B899}"/>
              </a:ext>
            </a:extLst>
          </p:cNvPr>
          <p:cNvCxnSpPr>
            <a:cxnSpLocks/>
          </p:cNvCxnSpPr>
          <p:nvPr/>
        </p:nvCxnSpPr>
        <p:spPr>
          <a:xfrm>
            <a:off x="2275367" y="2435269"/>
            <a:ext cx="1" cy="1165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="" xmlns:a16="http://schemas.microsoft.com/office/drawing/2014/main" id="{E5E48C2B-5E17-433B-A8FD-98447CA865F1}"/>
              </a:ext>
            </a:extLst>
          </p:cNvPr>
          <p:cNvCxnSpPr>
            <a:cxnSpLocks/>
          </p:cNvCxnSpPr>
          <p:nvPr/>
        </p:nvCxnSpPr>
        <p:spPr>
          <a:xfrm>
            <a:off x="2275366" y="2437663"/>
            <a:ext cx="4476308" cy="99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19623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990601"/>
            <a:ext cx="8229600" cy="1600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9600" dirty="0" smtClean="0"/>
              <a:t>LIST</a:t>
            </a:r>
            <a:endParaRPr lang="sk-SK" sz="9600" dirty="0"/>
          </a:p>
        </p:txBody>
      </p:sp>
      <p:pic>
        <p:nvPicPr>
          <p:cNvPr id="4" name="Obrázok 3" descr="sambucus1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571750"/>
            <a:ext cx="571500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list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71751"/>
            <a:ext cx="6629400" cy="6510049"/>
          </a:xfrm>
        </p:spPr>
      </p:pic>
      <p:sp>
        <p:nvSpPr>
          <p:cNvPr id="5" name="Vývojový diagram: proces 4"/>
          <p:cNvSpPr/>
          <p:nvPr/>
        </p:nvSpPr>
        <p:spPr>
          <a:xfrm>
            <a:off x="990600" y="1295400"/>
            <a:ext cx="685800" cy="5334000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Č</a:t>
            </a:r>
          </a:p>
          <a:p>
            <a:pPr algn="ctr"/>
            <a:r>
              <a:rPr lang="sk-SK" sz="3600" dirty="0" smtClean="0"/>
              <a:t>E</a:t>
            </a:r>
          </a:p>
          <a:p>
            <a:pPr algn="ctr"/>
            <a:r>
              <a:rPr lang="sk-SK" sz="3600" dirty="0" smtClean="0"/>
              <a:t>PE</a:t>
            </a:r>
          </a:p>
          <a:p>
            <a:pPr algn="ctr"/>
            <a:r>
              <a:rPr lang="sk-SK" sz="3600" dirty="0" smtClean="0"/>
              <a:t>Ľ</a:t>
            </a:r>
            <a:endParaRPr lang="sk-SK" sz="3600" dirty="0"/>
          </a:p>
        </p:txBody>
      </p:sp>
      <p:sp>
        <p:nvSpPr>
          <p:cNvPr id="6" name="Vývojový diagram: proces 5"/>
          <p:cNvSpPr/>
          <p:nvPr/>
        </p:nvSpPr>
        <p:spPr>
          <a:xfrm>
            <a:off x="6781800" y="381000"/>
            <a:ext cx="685800" cy="3276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Ž</a:t>
            </a:r>
          </a:p>
          <a:p>
            <a:pPr algn="ctr"/>
            <a:r>
              <a:rPr lang="sk-SK" sz="3600" dirty="0" smtClean="0"/>
              <a:t>I</a:t>
            </a:r>
          </a:p>
          <a:p>
            <a:pPr algn="ctr"/>
            <a:r>
              <a:rPr lang="sk-SK" sz="3600" dirty="0" smtClean="0"/>
              <a:t>LKY</a:t>
            </a:r>
            <a:endParaRPr lang="sk-SK" sz="3600" dirty="0"/>
          </a:p>
        </p:txBody>
      </p:sp>
      <p:sp>
        <p:nvSpPr>
          <p:cNvPr id="7" name="Obdĺžnik 6"/>
          <p:cNvSpPr/>
          <p:nvPr/>
        </p:nvSpPr>
        <p:spPr>
          <a:xfrm>
            <a:off x="0" y="228600"/>
            <a:ext cx="32004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 smtClean="0"/>
              <a:t>STOPKA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f2-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2860"/>
            <a:ext cx="6934200" cy="683514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</TotalTime>
  <Words>61</Words>
  <Application>Microsoft Office PowerPoint</Application>
  <PresentationFormat>Prezentácia na obrazovke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Odliatok</vt:lpstr>
      <vt:lpstr>FRONTÁLNE PREVERENIE VEDOMOSTÍ</vt:lpstr>
      <vt:lpstr>Snímka 2</vt:lpstr>
      <vt:lpstr>Snímka 3</vt:lpstr>
      <vt:lpstr>Snímka 4</vt:lpstr>
      <vt:lpstr>LIST</vt:lpstr>
      <vt:lpstr>Snímka 6</vt:lpstr>
      <vt:lpstr>Snímka 7</vt:lpstr>
      <vt:lpstr>Snímka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hp</dc:creator>
  <cp:lastModifiedBy>sokol</cp:lastModifiedBy>
  <cp:revision>10</cp:revision>
  <dcterms:created xsi:type="dcterms:W3CDTF">2015-03-19T12:41:45Z</dcterms:created>
  <dcterms:modified xsi:type="dcterms:W3CDTF">2023-03-19T08:46:21Z</dcterms:modified>
</cp:coreProperties>
</file>