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Hospodársky rast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výnosný obchod s Európou - vysoká životná úroveň</a:t>
            </a:r>
          </a:p>
          <a:p>
            <a:r>
              <a:rPr lang="sk-SK" dirty="0" smtClean="0"/>
              <a:t>Pokračovanie modernizačných zmien</a:t>
            </a:r>
          </a:p>
          <a:p>
            <a:r>
              <a:rPr lang="sk-SK" dirty="0" smtClean="0"/>
              <a:t>Vedecký, technický pokrok</a:t>
            </a:r>
          </a:p>
          <a:p>
            <a:r>
              <a:rPr lang="sk-SK" dirty="0"/>
              <a:t>R</a:t>
            </a:r>
            <a:r>
              <a:rPr lang="sk-SK" dirty="0" smtClean="0"/>
              <a:t>ozvoj priemyslu, špička technologického  pokroku » vznik priemyselných centier v Kalifornii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Konflikt v Kórei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25.06.1950 - 27.07.1953</a:t>
            </a:r>
          </a:p>
          <a:p>
            <a:r>
              <a:rPr lang="sk-SK" dirty="0" smtClean="0"/>
              <a:t>Agresia komunistickej KĽDR voči Kórejskej republike</a:t>
            </a:r>
          </a:p>
          <a:p>
            <a:r>
              <a:rPr lang="sk-SK" dirty="0" smtClean="0"/>
              <a:t>Čína – podporuje KĽDR</a:t>
            </a:r>
          </a:p>
          <a:p>
            <a:r>
              <a:rPr lang="sk-SK" dirty="0" smtClean="0"/>
              <a:t>OSN  – zorganizovala vojenskú pomoc Kórejskej republike</a:t>
            </a:r>
          </a:p>
          <a:p>
            <a:r>
              <a:rPr lang="sk-SK" dirty="0" smtClean="0"/>
              <a:t>Rozdelená podľa 38. rovnobežky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Karibská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785926"/>
            <a:ext cx="3686172" cy="4543444"/>
          </a:xfrm>
        </p:spPr>
        <p:txBody>
          <a:bodyPr/>
          <a:lstStyle/>
          <a:p>
            <a:r>
              <a:rPr lang="sk-SK" dirty="0" smtClean="0"/>
              <a:t>USA stráca vplyv nad Kubou </a:t>
            </a:r>
          </a:p>
          <a:p>
            <a:r>
              <a:rPr lang="sk-SK" dirty="0" err="1" smtClean="0"/>
              <a:t>Fidel</a:t>
            </a:r>
            <a:r>
              <a:rPr lang="sk-SK" dirty="0" smtClean="0"/>
              <a:t> </a:t>
            </a:r>
            <a:r>
              <a:rPr lang="sk-SK" dirty="0" err="1" smtClean="0"/>
              <a:t>Castro</a:t>
            </a:r>
            <a:r>
              <a:rPr lang="sk-SK" dirty="0" smtClean="0"/>
              <a:t> – vodca nového komunistického režimu</a:t>
            </a:r>
          </a:p>
          <a:p>
            <a:r>
              <a:rPr lang="sk-SK" dirty="0" smtClean="0"/>
              <a:t>Podpora zo strany ZSSR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14422"/>
            <a:ext cx="2714644" cy="450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Vojna vo Vietname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1964- 1975</a:t>
            </a:r>
          </a:p>
          <a:p>
            <a:r>
              <a:rPr lang="sk-SK" dirty="0" smtClean="0"/>
              <a:t>Severný </a:t>
            </a:r>
            <a:r>
              <a:rPr lang="sk-SK" dirty="0" err="1" smtClean="0"/>
              <a:t>vietnam</a:t>
            </a:r>
            <a:r>
              <a:rPr lang="sk-SK" dirty="0" smtClean="0"/>
              <a:t> – komunistický</a:t>
            </a:r>
          </a:p>
          <a:p>
            <a:r>
              <a:rPr lang="sk-SK" dirty="0" smtClean="0"/>
              <a:t>Južný Vietnam – súčasť západného bloku</a:t>
            </a:r>
          </a:p>
          <a:p>
            <a:r>
              <a:rPr lang="sk-SK" dirty="0" smtClean="0"/>
              <a:t>Zlyhanie USA</a:t>
            </a:r>
          </a:p>
          <a:p>
            <a:r>
              <a:rPr lang="sk-SK" dirty="0" smtClean="0"/>
              <a:t>Vznik Vietnamskej demokratickej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ernošské hnutie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emancipačné hnutie Černochov (na čele Martin </a:t>
            </a:r>
            <a:r>
              <a:rPr lang="sk-SK" dirty="0" err="1" smtClean="0"/>
              <a:t>Luther</a:t>
            </a:r>
            <a:r>
              <a:rPr lang="sk-SK" dirty="0" smtClean="0"/>
              <a:t> </a:t>
            </a:r>
            <a:r>
              <a:rPr lang="sk-SK" dirty="0" err="1" smtClean="0"/>
              <a:t>King</a:t>
            </a:r>
            <a:r>
              <a:rPr lang="sk-SK" dirty="0" smtClean="0"/>
              <a:t>)</a:t>
            </a:r>
          </a:p>
          <a:p>
            <a:r>
              <a:rPr lang="sk-SK" dirty="0" smtClean="0"/>
              <a:t>zmierňovanie diskriminácie – zrušená segregácia v školách</a:t>
            </a:r>
          </a:p>
          <a:p>
            <a:r>
              <a:rPr lang="sk-SK" dirty="0" smtClean="0"/>
              <a:t>černošský rasizmus vyznávali menšinové sekty Čierni moslimovia, Čierni </a:t>
            </a:r>
            <a:r>
              <a:rPr lang="sk-SK" dirty="0" err="1" smtClean="0"/>
              <a:t>panteri</a:t>
            </a:r>
            <a:r>
              <a:rPr lang="sk-SK" dirty="0" smtClean="0"/>
              <a:t>, Čierna moc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071547"/>
            <a:ext cx="8229600" cy="385765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70. roky – spomaľovanie hospodárskeho rastu</a:t>
            </a:r>
          </a:p>
          <a:p>
            <a:r>
              <a:rPr lang="sk-SK" dirty="0" smtClean="0"/>
              <a:t>Nárast inflácie, nezamestnanosti</a:t>
            </a:r>
          </a:p>
          <a:p>
            <a:r>
              <a:rPr lang="sk-SK" dirty="0" smtClean="0"/>
              <a:t>Znaky krízy sa podarilo zastavovať </a:t>
            </a:r>
            <a:r>
              <a:rPr lang="pt-BR" dirty="0" smtClean="0"/>
              <a:t>racionalizáci</a:t>
            </a:r>
            <a:r>
              <a:rPr lang="sk-SK" dirty="0" err="1" smtClean="0"/>
              <a:t>ou</a:t>
            </a:r>
            <a:r>
              <a:rPr lang="pt-BR" dirty="0" smtClean="0"/>
              <a:t> a modernizáci</a:t>
            </a:r>
            <a:r>
              <a:rPr lang="sk-SK" dirty="0" err="1" smtClean="0"/>
              <a:t>ou</a:t>
            </a:r>
            <a:r>
              <a:rPr lang="pt-BR" dirty="0" smtClean="0"/>
              <a:t> výrobných postupov</a:t>
            </a:r>
            <a:endParaRPr lang="sk-SK" dirty="0" smtClean="0"/>
          </a:p>
          <a:p>
            <a:r>
              <a:rPr lang="sk-SK" dirty="0" smtClean="0"/>
              <a:t>Nové odvetvia priemyslu: elektronický, chemický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29256" y="5857892"/>
            <a:ext cx="3286148" cy="596873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/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v západnom bloku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presadzovanie kresťanskej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kresťanstva v politickom živote, podpora demokracie a presadzovanie </a:t>
            </a:r>
            <a:r>
              <a:rPr lang="sk-SK" dirty="0" smtClean="0"/>
              <a:t>morálky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- zmeny </a:t>
            </a:r>
            <a:r>
              <a:rPr lang="sk-SK" dirty="0"/>
              <a:t>pri zoštátňovaní bánk, dopravy, priemyslu a v súkromnej ekonomike vznik silného štátneho sektora.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50.roky 20. st. – ľavicu vystriedali konzervatívne programy (štát sociálneho blahobytu)</a:t>
            </a:r>
          </a:p>
          <a:p>
            <a:r>
              <a:rPr lang="sk-SK" dirty="0" err="1" smtClean="0"/>
              <a:t>Marshallov</a:t>
            </a:r>
            <a:r>
              <a:rPr lang="sk-SK" dirty="0" smtClean="0"/>
              <a:t> plán » zlepšenie životných podmienok</a:t>
            </a:r>
          </a:p>
          <a:p>
            <a:r>
              <a:rPr lang="sk-SK" dirty="0" smtClean="0"/>
              <a:t>Hospodársky rozmach - rastúca ekonomika, životná úroveň, využívanie vedy a techniky odstraňovanie obchodných bariér, začlenenie sa do NATO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Zmeny v sociálnej štruktúre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postupný zánik roľníctva, rast počtu robotníkov, vysokokvalifikovaných pracovníkov a ľudí zamestnaných v oblasti služieb</a:t>
            </a:r>
          </a:p>
          <a:p>
            <a:r>
              <a:rPr lang="sk-SK" dirty="0" smtClean="0"/>
              <a:t>stieranie majetkových rozdielov medzi sociálnymi skupinami</a:t>
            </a:r>
          </a:p>
          <a:p>
            <a:r>
              <a:rPr lang="sk-SK" dirty="0" smtClean="0"/>
              <a:t>štát garantoval sociálne práva: minimálna mzda, výživa, bývanie, zdravotná starostlivosť, vzdelanie...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integrácia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3449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Vytváranie spoločného trhu</a:t>
            </a:r>
          </a:p>
          <a:p>
            <a:r>
              <a:rPr lang="sk-SK" dirty="0" smtClean="0"/>
              <a:t>snaha o zjednotenie Európy, ale predstavy o fungovaní boli rozdielne</a:t>
            </a:r>
          </a:p>
          <a:p>
            <a:r>
              <a:rPr lang="de-DE" dirty="0" err="1" smtClean="0"/>
              <a:t>stúpenci</a:t>
            </a:r>
            <a:r>
              <a:rPr lang="de-DE" dirty="0" smtClean="0"/>
              <a:t> </a:t>
            </a:r>
            <a:r>
              <a:rPr lang="de-DE" dirty="0" err="1" smtClean="0"/>
              <a:t>integrácie</a:t>
            </a:r>
            <a:r>
              <a:rPr lang="de-DE" dirty="0" smtClean="0"/>
              <a:t>: Schumann, Adenauer, Monnet, De </a:t>
            </a:r>
            <a:r>
              <a:rPr lang="de-DE" dirty="0" err="1" smtClean="0"/>
              <a:t>Gasperi</a:t>
            </a:r>
            <a:endParaRPr lang="sk-SK" dirty="0"/>
          </a:p>
          <a:p>
            <a:r>
              <a:rPr lang="sk-SK" dirty="0" smtClean="0"/>
              <a:t>striedanie konzervatívnych a ľavicových vlád</a:t>
            </a:r>
          </a:p>
          <a:p>
            <a:r>
              <a:rPr lang="sk-SK" dirty="0" smtClean="0"/>
              <a:t>socialistické strany: prívrženci hospodárskeho a sociálneho plánovania, stierania sociálnych rozdielov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271</TotalTime>
  <Words>470</Words>
  <Application>Microsoft Office PowerPoint</Application>
  <PresentationFormat>Prezentácia na obrazovke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Prezentácia programu PowerPoint</vt:lpstr>
      <vt:lpstr>Zmeny v sociálnej štruktúre</vt:lpstr>
      <vt:lpstr>Európska integrácia</vt:lpstr>
      <vt:lpstr>Hospodársky rast</vt:lpstr>
      <vt:lpstr>Konflikt v Kórei</vt:lpstr>
      <vt:lpstr>Karibská kríza</vt:lpstr>
      <vt:lpstr>Vojna vo Vietname</vt:lpstr>
      <vt:lpstr>Černošské hnutie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Raduz</cp:lastModifiedBy>
  <cp:revision>28</cp:revision>
  <dcterms:created xsi:type="dcterms:W3CDTF">2011-04-06T08:24:54Z</dcterms:created>
  <dcterms:modified xsi:type="dcterms:W3CDTF">2018-03-27T20:06:53Z</dcterms:modified>
</cp:coreProperties>
</file>