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8" autoAdjust="0"/>
    <p:restoredTop sz="94660"/>
  </p:normalViewPr>
  <p:slideViewPr>
    <p:cSldViewPr snapToGrid="0">
      <p:cViewPr>
        <p:scale>
          <a:sx n="69" d="100"/>
          <a:sy n="69" d="100"/>
        </p:scale>
        <p:origin x="-438" y="-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97DCD-5652-464E-9EFD-9EDE93A692F1}" type="datetimeFigureOut">
              <a:rPr lang="sk-SK"/>
              <a:pPr/>
              <a:t>24. 3. 2017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480D-EF33-4AB4-98C3-260F57F9B73F}" type="slidenum">
              <a:rPr lang="sk-SK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254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31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8512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C480D-EF33-4AB4-98C3-260F57F9B73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riKI7u72Xs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na\Documents\YouTubeDownloads\Wright%20Brothers%20First%20Flight%20RARE%20Footage.avi" TargetMode="Externa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208245" cy="2677648"/>
          </a:xfrm>
        </p:spPr>
        <p:txBody>
          <a:bodyPr/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Svet a kultúra do prelomu storočí II.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Jana Liptáková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628" cy="706964"/>
          </a:xfrm>
        </p:spPr>
        <p:txBody>
          <a:bodyPr/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Atmosféra konca storočia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3171" y="2202873"/>
            <a:ext cx="11050902" cy="4655127"/>
          </a:xfrm>
        </p:spPr>
        <p:txBody>
          <a:bodyPr>
            <a:normAutofit/>
          </a:bodyPr>
          <a:lstStyle/>
          <a:p>
            <a:pPr lvl="0"/>
            <a:r>
              <a:rPr lang="sk-SK" dirty="0" smtClean="0"/>
              <a:t>ústavné režimy</a:t>
            </a:r>
          </a:p>
          <a:p>
            <a:pPr lvl="0"/>
            <a:r>
              <a:rPr lang="sk-SK" dirty="0" smtClean="0"/>
              <a:t>krédo liberalizmu : </a:t>
            </a:r>
            <a:r>
              <a:rPr lang="sk-SK" i="1" u="sng" dirty="0" smtClean="0"/>
              <a:t>individualizmus, a právo jednotlivca slobodne si zvoliť svoju cestu – základ pokroku</a:t>
            </a:r>
            <a:endParaRPr lang="sk-SK" dirty="0" smtClean="0"/>
          </a:p>
          <a:p>
            <a:pPr lvl="0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ZOSILNENIE NÁRODNEJ MYŠLIENKY</a:t>
            </a:r>
          </a:p>
          <a:p>
            <a:pPr lvl="0"/>
            <a:r>
              <a:rPr lang="sk-SK" dirty="0" smtClean="0"/>
              <a:t>koniec 19. storočia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pocity pesimizmu</a:t>
            </a:r>
            <a:r>
              <a:rPr lang="sk-SK" dirty="0" smtClean="0"/>
              <a:t>, - záporné stránky úspešného vývoja spoločnosti</a:t>
            </a:r>
          </a:p>
          <a:p>
            <a:pPr lvl="0"/>
            <a:r>
              <a:rPr lang="sk-SK" dirty="0" smtClean="0"/>
              <a:t>hodnoty liberalizmu sa vyčerpali, nutný príchod novej epochy dejín ľudstva – </a:t>
            </a:r>
            <a:r>
              <a:rPr lang="sk-SK" b="1" u="sng" dirty="0" smtClean="0"/>
              <a:t>proroctvá, koniec všetkých starých hodnôt</a:t>
            </a:r>
            <a:endParaRPr lang="sk-SK" dirty="0" smtClean="0"/>
          </a:p>
          <a:p>
            <a:pPr lvl="0"/>
            <a:r>
              <a:rPr lang="sk-SK" dirty="0" smtClean="0"/>
              <a:t>potreba nových hodnôt</a:t>
            </a:r>
          </a:p>
          <a:p>
            <a:pPr lvl="0"/>
            <a:r>
              <a:rPr lang="sk-SK" dirty="0" smtClean="0"/>
              <a:t>zrod katolíckej moderny – obroda spoločnosti </a:t>
            </a:r>
          </a:p>
          <a:p>
            <a:pPr lvl="0"/>
            <a:r>
              <a:rPr lang="sk-SK" dirty="0" smtClean="0"/>
              <a:t>optimizmus,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viera v pokrok X nacionalizmus</a:t>
            </a:r>
            <a:r>
              <a:rPr lang="sk-SK" dirty="0" smtClean="0"/>
              <a:t>, rasizmus, viera v človeka , ktorý sa pri uskutočňovaní svojich cieľov nemusí pozerať na predstavy o dobre a zle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Veda v službách modernizácie</a:t>
            </a:r>
            <a:endParaRPr lang="sk-SK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00545" y="2374900"/>
            <a:ext cx="6592456" cy="3911600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priaznivé podmienky pre vedecký výskum</a:t>
            </a:r>
          </a:p>
          <a:p>
            <a:pPr lvl="0"/>
            <a:r>
              <a:rPr lang="sk-SK" i="1" dirty="0" smtClean="0"/>
              <a:t>zvýšený počet vedcov, univerzitných profesorov, výskumných pracovísk, laboratórií</a:t>
            </a:r>
          </a:p>
          <a:p>
            <a:pPr lvl="0"/>
            <a:r>
              <a:rPr lang="sk-SK" dirty="0" smtClean="0"/>
              <a:t>prírodovedné disciplíny </a:t>
            </a:r>
          </a:p>
          <a:p>
            <a:pPr lvl="0"/>
            <a:r>
              <a:rPr lang="sk-SK" dirty="0" smtClean="0"/>
              <a:t>VEDA- človek pomocou nej všetko vysvetlí, všetko zlepší</a:t>
            </a:r>
          </a:p>
          <a:p>
            <a:pPr lvl="0"/>
            <a:r>
              <a:rPr lang="sk-SK" dirty="0" smtClean="0"/>
              <a:t>pevné základy pokroku – zaručenie blahobytu</a:t>
            </a:r>
          </a:p>
          <a:p>
            <a:pPr lvl="0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VEDA zodpovie otázky života </a:t>
            </a:r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 vedy – scientizmus</a:t>
            </a:r>
          </a:p>
          <a:p>
            <a:endParaRPr lang="sk-SK" dirty="0"/>
          </a:p>
        </p:txBody>
      </p:sp>
      <p:pic>
        <p:nvPicPr>
          <p:cNvPr id="1026" name="Picture 2" descr="C:\Users\Jana\AppData\Local\Microsoft\Windows\INetCache\IE\13I3S5HY\profesor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3018" y="2489283"/>
            <a:ext cx="4198792" cy="304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6920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0663" y="821268"/>
            <a:ext cx="8761413" cy="706964"/>
          </a:xfrm>
        </p:spPr>
        <p:txBody>
          <a:bodyPr/>
          <a:lstStyle/>
          <a:p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Nové pohľady na prírodu </a:t>
            </a:r>
            <a:endParaRPr lang="sk-SK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3172" y="2576945"/>
            <a:ext cx="6492755" cy="3934692"/>
          </a:xfrm>
        </p:spPr>
        <p:txBody>
          <a:bodyPr>
            <a:normAutofit/>
          </a:bodyPr>
          <a:lstStyle/>
          <a:p>
            <a:pPr lvl="0"/>
            <a:r>
              <a:rPr lang="sk-SK" dirty="0" smtClean="0"/>
              <a:t>miesto človeka v prírode, v spoločnosti</a:t>
            </a:r>
          </a:p>
          <a:p>
            <a:pPr lvl="0"/>
            <a:r>
              <a:rPr lang="sk-SK" dirty="0" smtClean="0"/>
              <a:t>vývojová teória </a:t>
            </a:r>
            <a:r>
              <a:rPr lang="sk-SK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Charles</a:t>
            </a:r>
            <a:r>
              <a:rPr lang="sk-S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Darwin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</a:t>
            </a:r>
            <a:r>
              <a:rPr lang="sk-SK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 </a:t>
            </a:r>
            <a:r>
              <a:rPr lang="sk-SK" sz="1600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vývoji</a:t>
            </a:r>
            <a:r>
              <a:rPr lang="sk-SK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druhov</a:t>
            </a:r>
            <a:endParaRPr lang="sk-SK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vývoj života na Zemi </a:t>
            </a:r>
            <a:r>
              <a:rPr lang="sk-SK" dirty="0" smtClean="0"/>
              <a:t> -  neustály boj ,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vyhrávajú silnejší </a:t>
            </a:r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proti cirkev </a:t>
            </a:r>
            <a:r>
              <a:rPr lang="sk-SK" dirty="0" smtClean="0"/>
              <a:t>–X vierouka - </a:t>
            </a:r>
            <a:r>
              <a:rPr lang="sk-SK" b="1" i="1" dirty="0" smtClean="0"/>
              <a:t>spôsob stvorenia sveta, nesmrteľnosť duše</a:t>
            </a:r>
          </a:p>
          <a:p>
            <a:pPr lvl="0"/>
            <a:r>
              <a:rPr lang="sk-SK" dirty="0" smtClean="0"/>
              <a:t>použitie na výklad vývoja spoločnosti – </a:t>
            </a:r>
            <a:r>
              <a:rPr lang="sk-SK" i="1" dirty="0" smtClean="0"/>
              <a:t>prirodzené právo silnejšieho jednotlivca či národa vládnuť slabším </a:t>
            </a:r>
            <a:r>
              <a:rPr lang="sk-SK" dirty="0" smtClean="0"/>
              <a:t>,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sociálny </a:t>
            </a:r>
            <a:r>
              <a:rPr lang="sk-SK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darwinizmus</a:t>
            </a:r>
            <a:r>
              <a:rPr lang="sk-SK" dirty="0" smtClean="0"/>
              <a:t>– argument rasizmu, fašizmu</a:t>
            </a:r>
          </a:p>
          <a:p>
            <a:endParaRPr lang="sk-SK" dirty="0"/>
          </a:p>
        </p:txBody>
      </p:sp>
      <p:pic>
        <p:nvPicPr>
          <p:cNvPr id="4" name="Obrázok 3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3920">
            <a:off x="7293709" y="2875075"/>
            <a:ext cx="4726749" cy="354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2909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37267">
            <a:off x="7415644" y="249382"/>
            <a:ext cx="4540827" cy="255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1609" y="959814"/>
            <a:ext cx="8761413" cy="706964"/>
          </a:xfrm>
        </p:spPr>
        <p:txBody>
          <a:bodyPr/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Fyzika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94737" y="2658918"/>
            <a:ext cx="7019228" cy="2204028"/>
          </a:xfrm>
        </p:spPr>
        <p:txBody>
          <a:bodyPr/>
          <a:lstStyle/>
          <a:p>
            <a:pPr lvl="0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objavy, nové chápanie, vnímanie hmoty</a:t>
            </a:r>
          </a:p>
          <a:p>
            <a:pPr lvl="0"/>
            <a:r>
              <a:rPr lang="sk-SK" dirty="0" smtClean="0"/>
              <a:t>zavádzanie elektriny, osvetlenie, verejná mestská doprava, bezdrôtový telegraf, telefón</a:t>
            </a:r>
          </a:p>
          <a:p>
            <a:pPr lvl="0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nástup II. priemyselnej revolúcie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C:\Users\Jana\AppData\Local\Microsoft\Windows\INetCache\IE\STM70BU6\100px-Stylised_Lithium_Atom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6983" y="0"/>
            <a:ext cx="2078180" cy="2369125"/>
          </a:xfrm>
          <a:prstGeom prst="rect">
            <a:avLst/>
          </a:prstGeom>
          <a:noFill/>
        </p:spPr>
      </p:pic>
      <p:pic>
        <p:nvPicPr>
          <p:cNvPr id="5" name="Obrázok 4" descr="220px-1896_telepho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09" y="3769571"/>
            <a:ext cx="3006436" cy="3088429"/>
          </a:xfrm>
          <a:prstGeom prst="rect">
            <a:avLst/>
          </a:prstGeom>
        </p:spPr>
      </p:pic>
      <p:pic>
        <p:nvPicPr>
          <p:cNvPr id="6" name="Obrázok 5" descr="2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7200"/>
            <a:ext cx="5777345" cy="2590800"/>
          </a:xfrm>
          <a:prstGeom prst="rect">
            <a:avLst/>
          </a:prstGeom>
        </p:spPr>
      </p:pic>
      <p:pic>
        <p:nvPicPr>
          <p:cNvPr id="7" name="Obrázok 6" descr="hist02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657" y="-1"/>
            <a:ext cx="4766344" cy="3338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4119" y="405632"/>
            <a:ext cx="4899482" cy="1672550"/>
          </a:xfrm>
        </p:spPr>
        <p:txBody>
          <a:bodyPr/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Vynálezy </a:t>
            </a:r>
            <a:b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praxi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9100" y="2382981"/>
            <a:ext cx="7337882" cy="4267200"/>
          </a:xfrm>
        </p:spPr>
        <p:txBody>
          <a:bodyPr/>
          <a:lstStyle/>
          <a:p>
            <a:pPr lvl="0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sformovanie každodenného života ľudí ako ho poznáme dnes</a:t>
            </a:r>
          </a:p>
          <a:p>
            <a:pPr lvl="0"/>
            <a:r>
              <a:rPr lang="sk-SK" dirty="0" smtClean="0"/>
              <a:t>používanie </a:t>
            </a:r>
            <a:r>
              <a:rPr lang="sk-SK" b="1" i="1" dirty="0" smtClean="0"/>
              <a:t>automobilov, rádiá, telefóny, moderné kúpeľne, prvé lietadlá,</a:t>
            </a:r>
          </a:p>
          <a:p>
            <a:pPr lvl="0"/>
            <a:r>
              <a:rPr lang="sk-SK" dirty="0" smtClean="0"/>
              <a:t>vynálezy v chémií – nové materiály nahrádzajú prírodne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umelé farbivá, umelé liečivé látky, syntetické vlákna, umelé hnojivá, výbušniny – dynamit, vznik fotografie</a:t>
            </a:r>
          </a:p>
          <a:p>
            <a:pPr lvl="0"/>
            <a:r>
              <a:rPr lang="sk-SK" dirty="0" smtClean="0"/>
              <a:t>tienistá stránka –zbrojársky priemysel ( </a:t>
            </a:r>
            <a:r>
              <a:rPr lang="sk-SK" b="1" i="1" u="sng" dirty="0" err="1" smtClean="0"/>
              <a:t>Krupp</a:t>
            </a:r>
            <a:r>
              <a:rPr lang="sk-SK" b="1" i="1" u="sng" dirty="0" smtClean="0"/>
              <a:t> v Nemecku, </a:t>
            </a:r>
            <a:r>
              <a:rPr lang="sk-SK" b="1" i="1" u="sng" dirty="0" err="1" smtClean="0"/>
              <a:t>DuPont</a:t>
            </a:r>
            <a:r>
              <a:rPr lang="sk-SK" b="1" i="1" u="sng" dirty="0" smtClean="0"/>
              <a:t> v USA, </a:t>
            </a:r>
            <a:r>
              <a:rPr lang="sk-SK" b="1" i="1" u="sng" dirty="0" err="1" smtClean="0"/>
              <a:t>Schneider</a:t>
            </a:r>
            <a:r>
              <a:rPr lang="sk-SK" b="1" i="1" u="sng" dirty="0" smtClean="0"/>
              <a:t> vo Francúzsku, Škoda v Habsburskej monarchií) </a:t>
            </a:r>
          </a:p>
          <a:p>
            <a:pPr lvl="1"/>
            <a:r>
              <a:rPr lang="sk-SK" dirty="0" smtClean="0"/>
              <a:t>vyrábali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dokonalejšie zbrane</a:t>
            </a:r>
            <a:endParaRPr lang="sk-SK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/>
          </a:p>
        </p:txBody>
      </p:sp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527" y="-1"/>
            <a:ext cx="4336473" cy="282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32000_Ako-dvaja-bratia-zmenili-svet-Wrightovci-zostrojili-prve-lietadlo-vdaka-predaju-bicyklov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3684">
            <a:off x="9722427" y="2405704"/>
            <a:ext cx="2206336" cy="1367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edwardian_bathroo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441" y="0"/>
            <a:ext cx="3352157" cy="2239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Wright Brothers First Flight RARE Footag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7709285" y="4059383"/>
            <a:ext cx="4482715" cy="279861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787236" y="6488668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hlinkClick r:id="rId8"/>
              </a:rPr>
              <a:t>https://www.youtube.com/watch?v=RriKI7u72Xs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5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5354" y="765849"/>
            <a:ext cx="5966281" cy="706964"/>
          </a:xfrm>
        </p:spPr>
        <p:txBody>
          <a:bodyPr/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Zmena mentality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6918" y="2286000"/>
            <a:ext cx="8825659" cy="4114800"/>
          </a:xfrm>
        </p:spPr>
        <p:txBody>
          <a:bodyPr>
            <a:normAutofit lnSpcReduction="10000"/>
          </a:bodyPr>
          <a:lstStyle/>
          <a:p>
            <a:pPr lvl="0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VIERA X VEDA</a:t>
            </a:r>
          </a:p>
          <a:p>
            <a:pPr lvl="0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katolícka cirkev </a:t>
            </a:r>
            <a:r>
              <a:rPr lang="sk-SK" dirty="0" smtClean="0"/>
              <a:t>–sa s vieroučnými dokumentmi ocitla v protiklade s prúdmi doby</a:t>
            </a:r>
          </a:p>
          <a:p>
            <a:pPr lvl="0"/>
            <a:r>
              <a:rPr lang="sk-SK" dirty="0" smtClean="0"/>
              <a:t>cesta </a:t>
            </a:r>
            <a:r>
              <a:rPr lang="sk-SK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voľnomyšlienkárstvu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silné vrstvy mestského obyvateľstva – princípy, ktoré ich spájali : triednej národnej solidarity</a:t>
            </a:r>
          </a:p>
          <a:p>
            <a:pPr lvl="1"/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odcudzila sa náboženstvu, cirkev neodpovedá na ich otázky ako zlepšiť materiálne postavenie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nedostatočná odpoveď v </a:t>
            </a:r>
            <a:r>
              <a:rPr lang="sk-SK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podobe vinníka ich statusu</a:t>
            </a:r>
            <a:endParaRPr lang="sk-SK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sk-SK" dirty="0" smtClean="0"/>
              <a:t>odpoveď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riešenie od štátu, návod o socialistického hnutia</a:t>
            </a:r>
          </a:p>
          <a:p>
            <a:pPr lvl="0"/>
            <a:r>
              <a:rPr lang="sk-SK" dirty="0" smtClean="0"/>
              <a:t>prívrženci socializmu sa vyhranili protinábožensky</a:t>
            </a:r>
          </a:p>
          <a:p>
            <a:endParaRPr lang="sk-SK" dirty="0"/>
          </a:p>
        </p:txBody>
      </p:sp>
      <p:pic>
        <p:nvPicPr>
          <p:cNvPr id="4" name="Obrázok 3" descr="540abafa35c56a7d814499e2415436c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2" y="-1"/>
            <a:ext cx="6303818" cy="246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robotnicky-odev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0212">
            <a:off x="8728061" y="4386647"/>
            <a:ext cx="3335182" cy="2272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313709"/>
            <a:ext cx="8825659" cy="4114800"/>
          </a:xfrm>
        </p:spPr>
        <p:txBody>
          <a:bodyPr>
            <a:normAutofit/>
          </a:bodyPr>
          <a:lstStyle/>
          <a:p>
            <a:pPr lvl="0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kresťanstvo len ilúziou, ľudia si ním zjednodušene odpovedali na svoje túžby po spravodlivejšom živote</a:t>
            </a:r>
          </a:p>
          <a:p>
            <a:pPr lvl="0"/>
            <a:r>
              <a:rPr lang="sk-SK" dirty="0" smtClean="0"/>
              <a:t>cirkev sa bránili – nové odpovede na otázky</a:t>
            </a:r>
          </a:p>
          <a:p>
            <a:pPr lvl="0"/>
            <a:r>
              <a:rPr lang="sk-SK" dirty="0" smtClean="0"/>
              <a:t>snemovanie I. vatikánskeho koncilu –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PÁPEŽ LEV XIII.</a:t>
            </a:r>
          </a:p>
          <a:p>
            <a:pPr lvl="1"/>
            <a:r>
              <a:rPr lang="sk-SK" dirty="0" smtClean="0"/>
              <a:t> odmietol krajnosť liberalizmu, komunizmu, myšlienky solidarity a všeobecného dobra</a:t>
            </a:r>
          </a:p>
          <a:p>
            <a:pPr lvl="1"/>
            <a:r>
              <a:rPr lang="sk-SK" dirty="0" smtClean="0"/>
              <a:t>zakladanie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kresťansky orientovaných odborových združení robotníkov</a:t>
            </a:r>
            <a:r>
              <a:rPr lang="sk-SK" dirty="0" smtClean="0"/>
              <a:t>, impulz na zakladania nových politických strán : kresťansko-sociálnych, ľudových</a:t>
            </a:r>
          </a:p>
          <a:p>
            <a:pPr lvl="0"/>
            <a:r>
              <a:rPr lang="sk-SK" dirty="0" smtClean="0"/>
              <a:t>nový sociálny prúd – ľudovej zbožnosti, - vidiecke spoločnosti</a:t>
            </a:r>
          </a:p>
          <a:p>
            <a:pPr lvl="0"/>
            <a:r>
              <a:rPr lang="sk-SK" dirty="0" smtClean="0"/>
              <a:t>vznik nových cirkevných reholí – </a:t>
            </a:r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saleziáni</a:t>
            </a:r>
            <a:r>
              <a:rPr lang="sk-SK" dirty="0" smtClean="0"/>
              <a:t> – odpoveď novým modernejším spôsobom na naliehavé otázky modernej spoločnosti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Ženská otázka</a:t>
            </a:r>
            <a:endParaRPr lang="sk-S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57973" y="2507672"/>
            <a:ext cx="7116210" cy="4059382"/>
          </a:xfrm>
        </p:spPr>
        <p:txBody>
          <a:bodyPr>
            <a:normAutofit/>
          </a:bodyPr>
          <a:lstStyle/>
          <a:p>
            <a:r>
              <a:rPr lang="sk-SK" dirty="0" smtClean="0"/>
              <a:t>dôvody: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potreba ženskej pracovnej sily</a:t>
            </a:r>
          </a:p>
          <a:p>
            <a:r>
              <a:rPr lang="sk-SK" dirty="0" smtClean="0"/>
              <a:t>zmena v postavení žien z rodín stredných vrstiev </a:t>
            </a:r>
          </a:p>
          <a:p>
            <a:pPr lvl="1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prístup k vzdelaniu, právo samostatne vlastniť majetok – zvýšenie sebavedomia</a:t>
            </a:r>
          </a:p>
          <a:p>
            <a:pPr lvl="0"/>
            <a:r>
              <a:rPr lang="sk-SK" dirty="0" smtClean="0"/>
              <a:t>bez politických práv</a:t>
            </a:r>
          </a:p>
          <a:p>
            <a:pPr lvl="0"/>
            <a:r>
              <a:rPr lang="sk-SK" dirty="0" smtClean="0"/>
              <a:t>prvé fázy – Anglicko –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sufražetky</a:t>
            </a:r>
            <a:r>
              <a:rPr lang="sk-SK" dirty="0" smtClean="0"/>
              <a:t> (</a:t>
            </a:r>
            <a:r>
              <a:rPr lang="sk-SK" dirty="0" err="1" smtClean="0"/>
              <a:t>suffrage</a:t>
            </a:r>
            <a:r>
              <a:rPr lang="sk-SK" dirty="0" smtClean="0"/>
              <a:t> = volebné právo)</a:t>
            </a:r>
          </a:p>
          <a:p>
            <a:pPr lvl="1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používali násilné, výstredné spôsoby, bránili sa hladovkami </a:t>
            </a:r>
          </a:p>
          <a:p>
            <a:pPr lvl="1"/>
            <a:r>
              <a:rPr lang="sk-SK" dirty="0" smtClean="0"/>
              <a:t>Bez úspechu</a:t>
            </a:r>
          </a:p>
          <a:p>
            <a:pPr lvl="0"/>
            <a:r>
              <a:rPr lang="sk-SK" dirty="0" smtClean="0"/>
              <a:t>Volebné právo získali ženy v </a:t>
            </a:r>
            <a:r>
              <a:rPr lang="sk-SK" b="1" i="1" u="sng" dirty="0" smtClean="0"/>
              <a:t>Austrálií, Novom Zélande, Fínsku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Suffraget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5772">
            <a:off x="8111836" y="2328426"/>
            <a:ext cx="3816930" cy="4294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womens-suffr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19" y="0"/>
            <a:ext cx="5735782" cy="218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uffrage_parade-New_York_City-May_6_19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974" y="604730"/>
            <a:ext cx="8390535" cy="5927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406</TotalTime>
  <Words>199</Words>
  <Application>Microsoft Office PowerPoint</Application>
  <PresentationFormat>Vlastná</PresentationFormat>
  <Paragraphs>69</Paragraphs>
  <Slides>10</Slides>
  <Notes>8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Ion Boardroom</vt:lpstr>
      <vt:lpstr>Svet a kultúra do prelomu storočí II.</vt:lpstr>
      <vt:lpstr>Veda v službách modernizácie</vt:lpstr>
      <vt:lpstr>Nové pohľady na prírodu </vt:lpstr>
      <vt:lpstr>Fyzika</vt:lpstr>
      <vt:lpstr>Vynálezy  v praxi </vt:lpstr>
      <vt:lpstr>Zmena mentality </vt:lpstr>
      <vt:lpstr>Snímka 7</vt:lpstr>
      <vt:lpstr>Ženská otázka</vt:lpstr>
      <vt:lpstr>Snímka 9</vt:lpstr>
      <vt:lpstr>Atmosféra konca storočia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</dc:creator>
  <cp:lastModifiedBy>radbu</cp:lastModifiedBy>
  <cp:revision>7</cp:revision>
  <dcterms:created xsi:type="dcterms:W3CDTF">2015-09-22T16:57:55Z</dcterms:created>
  <dcterms:modified xsi:type="dcterms:W3CDTF">2017-03-24T06:48:02Z</dcterms:modified>
</cp:coreProperties>
</file>