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97" r:id="rId5"/>
    <p:sldId id="295" r:id="rId6"/>
    <p:sldId id="298" r:id="rId7"/>
    <p:sldId id="293" r:id="rId8"/>
    <p:sldId id="294" r:id="rId9"/>
    <p:sldId id="300" r:id="rId10"/>
    <p:sldId id="287" r:id="rId11"/>
    <p:sldId id="288" r:id="rId12"/>
    <p:sldId id="289" r:id="rId13"/>
    <p:sldId id="284" r:id="rId14"/>
    <p:sldId id="285" r:id="rId15"/>
    <p:sldId id="286" r:id="rId16"/>
    <p:sldId id="290" r:id="rId17"/>
    <p:sldId id="291" r:id="rId18"/>
    <p:sldId id="292" r:id="rId19"/>
    <p:sldId id="301" r:id="rId20"/>
    <p:sldId id="306" r:id="rId21"/>
    <p:sldId id="307" r:id="rId22"/>
    <p:sldId id="381" r:id="rId23"/>
    <p:sldId id="380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CCFF"/>
    <a:srgbClr val="FF9900"/>
    <a:srgbClr val="66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94660"/>
  </p:normalViewPr>
  <p:slideViewPr>
    <p:cSldViewPr>
      <p:cViewPr>
        <p:scale>
          <a:sx n="114" d="100"/>
          <a:sy n="114" d="100"/>
        </p:scale>
        <p:origin x="-97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5E3E1-913D-4CFA-97C9-3202F9235052}" type="doc">
      <dgm:prSet loTypeId="urn:microsoft.com/office/officeart/2005/8/layout/target3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582095D1-FFB0-4A54-9E27-32D1266EB276}">
      <dgm:prSet/>
      <dgm:spPr>
        <a:solidFill>
          <a:srgbClr val="66CCFF">
            <a:alpha val="90000"/>
          </a:srgbClr>
        </a:solidFill>
        <a:ln>
          <a:solidFill>
            <a:srgbClr val="C00000"/>
          </a:solidFill>
        </a:ln>
      </dgm:spPr>
      <dgm:t>
        <a:bodyPr/>
        <a:lstStyle/>
        <a:p>
          <a:pPr algn="ctr" rtl="0"/>
          <a:r>
            <a:rPr lang="sk-SK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rPr>
            <a:t>ZŠ Severná 21</a:t>
          </a:r>
          <a:endParaRPr lang="sk-SK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Comic Sans MS" pitchFamily="66" charset="0"/>
          </a:endParaRPr>
        </a:p>
      </dgm:t>
    </dgm:pt>
    <dgm:pt modelId="{184C3E27-BFDF-4EE3-9169-245F19069233}" type="parTrans" cxnId="{2D9F2109-24F1-449E-B9C8-559A991590DD}">
      <dgm:prSet/>
      <dgm:spPr/>
      <dgm:t>
        <a:bodyPr/>
        <a:lstStyle/>
        <a:p>
          <a:pPr algn="ctr"/>
          <a:endParaRPr lang="sk-SK">
            <a:latin typeface="Comic Sans MS" pitchFamily="66" charset="0"/>
          </a:endParaRPr>
        </a:p>
      </dgm:t>
    </dgm:pt>
    <dgm:pt modelId="{2A9B1B6C-990D-4CA8-9601-6C0F7CFEAFE8}" type="sibTrans" cxnId="{2D9F2109-24F1-449E-B9C8-559A991590DD}">
      <dgm:prSet/>
      <dgm:spPr/>
      <dgm:t>
        <a:bodyPr/>
        <a:lstStyle/>
        <a:p>
          <a:pPr algn="ctr"/>
          <a:endParaRPr lang="sk-SK">
            <a:latin typeface="Comic Sans MS" pitchFamily="66" charset="0"/>
          </a:endParaRPr>
        </a:p>
      </dgm:t>
    </dgm:pt>
    <dgm:pt modelId="{FAA67418-3A49-438B-A9A8-E391755AAC9B}">
      <dgm:prSet/>
      <dgm:spPr>
        <a:solidFill>
          <a:srgbClr val="C00000"/>
        </a:solidFill>
      </dgm:spPr>
      <dgm:t>
        <a:bodyPr/>
        <a:lstStyle/>
        <a:p>
          <a:pPr algn="ctr" rtl="0"/>
          <a:endParaRPr lang="sk-SK" b="1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Comic Sans MS" pitchFamily="66" charset="0"/>
          </a:endParaRPr>
        </a:p>
      </dgm:t>
    </dgm:pt>
    <dgm:pt modelId="{341EA5E7-7A0C-4C64-BEC5-4B0B9B113CC9}" type="parTrans" cxnId="{8B3CCEFA-F144-4108-8052-89FC63C8034C}">
      <dgm:prSet/>
      <dgm:spPr/>
      <dgm:t>
        <a:bodyPr/>
        <a:lstStyle/>
        <a:p>
          <a:pPr algn="ctr"/>
          <a:endParaRPr lang="sk-SK">
            <a:latin typeface="Comic Sans MS" pitchFamily="66" charset="0"/>
          </a:endParaRPr>
        </a:p>
      </dgm:t>
    </dgm:pt>
    <dgm:pt modelId="{876B90AF-DA6A-4B81-8C20-D37E47AAE7ED}" type="sibTrans" cxnId="{8B3CCEFA-F144-4108-8052-89FC63C8034C}">
      <dgm:prSet/>
      <dgm:spPr/>
      <dgm:t>
        <a:bodyPr/>
        <a:lstStyle/>
        <a:p>
          <a:pPr algn="ctr"/>
          <a:endParaRPr lang="sk-SK">
            <a:latin typeface="Comic Sans MS" pitchFamily="66" charset="0"/>
          </a:endParaRPr>
        </a:p>
      </dgm:t>
    </dgm:pt>
    <dgm:pt modelId="{A319865D-A438-4CB5-AF35-B7EABEA4D054}">
      <dgm:prSet/>
      <dgm:spPr>
        <a:solidFill>
          <a:srgbClr val="00FFCC"/>
        </a:solidFill>
      </dgm:spPr>
      <dgm:t>
        <a:bodyPr/>
        <a:lstStyle/>
        <a:p>
          <a:pPr algn="ctr" rtl="0"/>
          <a:r>
            <a:rPr lang="sk-SK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rPr>
            <a:t>045 01 Moldava nad Bodvou</a:t>
          </a:r>
          <a:endParaRPr lang="sk-SK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Comic Sans MS" pitchFamily="66" charset="0"/>
          </a:endParaRPr>
        </a:p>
      </dgm:t>
    </dgm:pt>
    <dgm:pt modelId="{E5836B91-1B8E-4D5A-B2CB-5F708DDB48D4}" type="sibTrans" cxnId="{B54B54D0-776A-420E-B3AC-469DD73D24CE}">
      <dgm:prSet/>
      <dgm:spPr/>
      <dgm:t>
        <a:bodyPr/>
        <a:lstStyle/>
        <a:p>
          <a:pPr algn="ctr"/>
          <a:endParaRPr lang="sk-SK">
            <a:latin typeface="Comic Sans MS" pitchFamily="66" charset="0"/>
          </a:endParaRPr>
        </a:p>
      </dgm:t>
    </dgm:pt>
    <dgm:pt modelId="{B5E19AC4-B4E5-4C78-8EDE-059BE0C05633}" type="parTrans" cxnId="{B54B54D0-776A-420E-B3AC-469DD73D24CE}">
      <dgm:prSet/>
      <dgm:spPr/>
      <dgm:t>
        <a:bodyPr/>
        <a:lstStyle/>
        <a:p>
          <a:pPr algn="ctr"/>
          <a:endParaRPr lang="sk-SK">
            <a:latin typeface="Comic Sans MS" pitchFamily="66" charset="0"/>
          </a:endParaRPr>
        </a:p>
      </dgm:t>
    </dgm:pt>
    <dgm:pt modelId="{F4CA0EA3-D0E2-4555-B5F5-0CC69343AE7F}">
      <dgm:prSet/>
      <dgm:spPr>
        <a:solidFill>
          <a:srgbClr val="FFFF00">
            <a:alpha val="90000"/>
          </a:srgbClr>
        </a:solidFill>
        <a:ln>
          <a:solidFill>
            <a:srgbClr val="0070C0"/>
          </a:solidFill>
        </a:ln>
      </dgm:spPr>
      <dgm:t>
        <a:bodyPr/>
        <a:lstStyle/>
        <a:p>
          <a:pPr algn="ctr" rtl="0"/>
          <a:r>
            <a:rPr lang="sk-SK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rPr>
            <a:t>t. č. 055 /4603109</a:t>
          </a:r>
          <a:endParaRPr lang="sk-SK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Comic Sans MS" pitchFamily="66" charset="0"/>
          </a:endParaRPr>
        </a:p>
      </dgm:t>
    </dgm:pt>
    <dgm:pt modelId="{4B6A1759-106F-45F0-8DE1-E3C0DDC8A5CC}" type="sibTrans" cxnId="{2ABD0EB8-2670-4091-9AEE-CC6F021C7E0C}">
      <dgm:prSet/>
      <dgm:spPr/>
      <dgm:t>
        <a:bodyPr/>
        <a:lstStyle/>
        <a:p>
          <a:pPr algn="ctr"/>
          <a:endParaRPr lang="sk-SK">
            <a:latin typeface="Comic Sans MS" pitchFamily="66" charset="0"/>
          </a:endParaRPr>
        </a:p>
      </dgm:t>
    </dgm:pt>
    <dgm:pt modelId="{824899F5-F270-436D-BC5C-D7D3B50E7887}" type="parTrans" cxnId="{2ABD0EB8-2670-4091-9AEE-CC6F021C7E0C}">
      <dgm:prSet/>
      <dgm:spPr/>
      <dgm:t>
        <a:bodyPr/>
        <a:lstStyle/>
        <a:p>
          <a:pPr algn="ctr"/>
          <a:endParaRPr lang="sk-SK">
            <a:latin typeface="Comic Sans MS" pitchFamily="66" charset="0"/>
          </a:endParaRPr>
        </a:p>
      </dgm:t>
    </dgm:pt>
    <dgm:pt modelId="{DACE71ED-CF22-4F59-B093-65D68BED9741}">
      <dgm:prSet/>
      <dgm:spPr>
        <a:solidFill>
          <a:srgbClr val="FFFF00"/>
        </a:solidFill>
      </dgm:spPr>
      <dgm:t>
        <a:bodyPr/>
        <a:lstStyle/>
        <a:p>
          <a:pPr algn="ctr" rtl="0"/>
          <a:r>
            <a:rPr lang="sk-SK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rPr>
            <a:t>Mgr. Gabriela </a:t>
          </a:r>
          <a:r>
            <a:rPr lang="sk-SK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rPr>
            <a:t>Janičová</a:t>
          </a:r>
          <a:endParaRPr lang="sk-SK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Comic Sans MS" pitchFamily="66" charset="0"/>
          </a:endParaRPr>
        </a:p>
      </dgm:t>
    </dgm:pt>
    <dgm:pt modelId="{2EB3B14F-6C1D-47FC-BC89-BB3467F46AA9}" type="sibTrans" cxnId="{5CC92D8F-7E7D-4978-A8FF-456C84F0A0B3}">
      <dgm:prSet/>
      <dgm:spPr/>
      <dgm:t>
        <a:bodyPr/>
        <a:lstStyle/>
        <a:p>
          <a:pPr algn="ctr"/>
          <a:endParaRPr lang="sk-SK">
            <a:latin typeface="Comic Sans MS" pitchFamily="66" charset="0"/>
          </a:endParaRPr>
        </a:p>
      </dgm:t>
    </dgm:pt>
    <dgm:pt modelId="{8D464701-5E7A-4789-9AFC-5EBA592EEDB0}" type="parTrans" cxnId="{5CC92D8F-7E7D-4978-A8FF-456C84F0A0B3}">
      <dgm:prSet/>
      <dgm:spPr/>
      <dgm:t>
        <a:bodyPr/>
        <a:lstStyle/>
        <a:p>
          <a:pPr algn="ctr"/>
          <a:endParaRPr lang="sk-SK">
            <a:latin typeface="Comic Sans MS" pitchFamily="66" charset="0"/>
          </a:endParaRPr>
        </a:p>
      </dgm:t>
    </dgm:pt>
    <dgm:pt modelId="{BDB429BA-DEDD-4833-BB30-A43AF2DDC489}" type="pres">
      <dgm:prSet presAssocID="{3295E3E1-913D-4CFA-97C9-3202F923505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19C43EAB-1F07-4EE5-82FB-7789C3F646BC}" type="pres">
      <dgm:prSet presAssocID="{DACE71ED-CF22-4F59-B093-65D68BED9741}" presName="circle1" presStyleLbl="node1" presStyleIdx="0" presStyleCnt="5" custLinFactNeighborX="2103"/>
      <dgm:spPr>
        <a:solidFill>
          <a:srgbClr val="FFFF00"/>
        </a:solidFill>
      </dgm:spPr>
      <dgm:t>
        <a:bodyPr/>
        <a:lstStyle/>
        <a:p>
          <a:endParaRPr lang="sk-SK"/>
        </a:p>
      </dgm:t>
    </dgm:pt>
    <dgm:pt modelId="{D44A2E6E-EFC2-49FC-A389-D5A6D2D9961A}" type="pres">
      <dgm:prSet presAssocID="{DACE71ED-CF22-4F59-B093-65D68BED9741}" presName="space" presStyleCnt="0"/>
      <dgm:spPr/>
      <dgm:t>
        <a:bodyPr/>
        <a:lstStyle/>
        <a:p>
          <a:endParaRPr lang="sk-SK"/>
        </a:p>
      </dgm:t>
    </dgm:pt>
    <dgm:pt modelId="{32173F53-CC5A-496F-9FF2-48CFF57C383C}" type="pres">
      <dgm:prSet presAssocID="{DACE71ED-CF22-4F59-B093-65D68BED9741}" presName="rect1" presStyleLbl="alignAcc1" presStyleIdx="0" presStyleCnt="5"/>
      <dgm:spPr/>
      <dgm:t>
        <a:bodyPr/>
        <a:lstStyle/>
        <a:p>
          <a:endParaRPr lang="sk-SK"/>
        </a:p>
      </dgm:t>
    </dgm:pt>
    <dgm:pt modelId="{6E3A88DB-70F5-44EE-8675-E2C86D124806}" type="pres">
      <dgm:prSet presAssocID="{582095D1-FFB0-4A54-9E27-32D1266EB276}" presName="vertSpace2" presStyleLbl="node1" presStyleIdx="0" presStyleCnt="5"/>
      <dgm:spPr/>
      <dgm:t>
        <a:bodyPr/>
        <a:lstStyle/>
        <a:p>
          <a:endParaRPr lang="sk-SK"/>
        </a:p>
      </dgm:t>
    </dgm:pt>
    <dgm:pt modelId="{C744CB45-8148-43CB-8C40-02BC834CC63F}" type="pres">
      <dgm:prSet presAssocID="{582095D1-FFB0-4A54-9E27-32D1266EB276}" presName="circle2" presStyleLbl="node1" presStyleIdx="1" presStyleCnt="5" custLinFactNeighborX="2678" custLinFactNeighborY="-1622"/>
      <dgm:spPr>
        <a:solidFill>
          <a:srgbClr val="66CCFF"/>
        </a:solidFill>
      </dgm:spPr>
      <dgm:t>
        <a:bodyPr/>
        <a:lstStyle/>
        <a:p>
          <a:endParaRPr lang="sk-SK"/>
        </a:p>
      </dgm:t>
    </dgm:pt>
    <dgm:pt modelId="{15D5E7DA-38A2-45A0-BF9F-F3B9BEF0E1B2}" type="pres">
      <dgm:prSet presAssocID="{582095D1-FFB0-4A54-9E27-32D1266EB276}" presName="rect2" presStyleLbl="alignAcc1" presStyleIdx="1" presStyleCnt="5"/>
      <dgm:spPr/>
      <dgm:t>
        <a:bodyPr/>
        <a:lstStyle/>
        <a:p>
          <a:endParaRPr lang="sk-SK"/>
        </a:p>
      </dgm:t>
    </dgm:pt>
    <dgm:pt modelId="{2C5BB506-4A17-454C-87CE-C97312902061}" type="pres">
      <dgm:prSet presAssocID="{A319865D-A438-4CB5-AF35-B7EABEA4D054}" presName="vertSpace3" presStyleLbl="node1" presStyleIdx="1" presStyleCnt="5"/>
      <dgm:spPr/>
      <dgm:t>
        <a:bodyPr/>
        <a:lstStyle/>
        <a:p>
          <a:endParaRPr lang="sk-SK"/>
        </a:p>
      </dgm:t>
    </dgm:pt>
    <dgm:pt modelId="{CF32FD51-8FE9-4D83-8A3C-0289E927F954}" type="pres">
      <dgm:prSet presAssocID="{A319865D-A438-4CB5-AF35-B7EABEA4D054}" presName="circle3" presStyleLbl="node1" presStyleIdx="2" presStyleCnt="5" custScaleX="103675" custLinFactNeighborX="1883" custLinFactNeighborY="2831"/>
      <dgm:spPr>
        <a:solidFill>
          <a:srgbClr val="00FFCC"/>
        </a:solidFill>
        <a:ln>
          <a:solidFill>
            <a:srgbClr val="92D050"/>
          </a:solidFill>
        </a:ln>
      </dgm:spPr>
      <dgm:t>
        <a:bodyPr/>
        <a:lstStyle/>
        <a:p>
          <a:endParaRPr lang="sk-SK"/>
        </a:p>
      </dgm:t>
    </dgm:pt>
    <dgm:pt modelId="{48788582-8FB1-4881-8737-26A6F4A0A17B}" type="pres">
      <dgm:prSet presAssocID="{A319865D-A438-4CB5-AF35-B7EABEA4D054}" presName="rect3" presStyleLbl="alignAcc1" presStyleIdx="2" presStyleCnt="5"/>
      <dgm:spPr/>
      <dgm:t>
        <a:bodyPr/>
        <a:lstStyle/>
        <a:p>
          <a:endParaRPr lang="sk-SK"/>
        </a:p>
      </dgm:t>
    </dgm:pt>
    <dgm:pt modelId="{A0748E24-2103-4320-A2C7-732CB89B0423}" type="pres">
      <dgm:prSet presAssocID="{F4CA0EA3-D0E2-4555-B5F5-0CC69343AE7F}" presName="vertSpace4" presStyleLbl="node1" presStyleIdx="2" presStyleCnt="5"/>
      <dgm:spPr/>
      <dgm:t>
        <a:bodyPr/>
        <a:lstStyle/>
        <a:p>
          <a:endParaRPr lang="sk-SK"/>
        </a:p>
      </dgm:t>
    </dgm:pt>
    <dgm:pt modelId="{1B8F6C24-6BB4-4FFC-A370-7B3D89E7E763}" type="pres">
      <dgm:prSet presAssocID="{F4CA0EA3-D0E2-4555-B5F5-0CC69343AE7F}" presName="circle4" presStyleLbl="node1" presStyleIdx="3" presStyleCnt="5"/>
      <dgm:spPr>
        <a:solidFill>
          <a:srgbClr val="FFFF00"/>
        </a:solidFill>
        <a:ln>
          <a:solidFill>
            <a:srgbClr val="92D050"/>
          </a:solidFill>
        </a:ln>
      </dgm:spPr>
      <dgm:t>
        <a:bodyPr/>
        <a:lstStyle/>
        <a:p>
          <a:endParaRPr lang="sk-SK"/>
        </a:p>
      </dgm:t>
    </dgm:pt>
    <dgm:pt modelId="{80D87AE0-6F8B-43D8-B31C-7C2EDA876453}" type="pres">
      <dgm:prSet presAssocID="{F4CA0EA3-D0E2-4555-B5F5-0CC69343AE7F}" presName="rect4" presStyleLbl="alignAcc1" presStyleIdx="3" presStyleCnt="5"/>
      <dgm:spPr/>
      <dgm:t>
        <a:bodyPr/>
        <a:lstStyle/>
        <a:p>
          <a:endParaRPr lang="sk-SK"/>
        </a:p>
      </dgm:t>
    </dgm:pt>
    <dgm:pt modelId="{9277F997-41FC-47D4-A1C7-676D5D987585}" type="pres">
      <dgm:prSet presAssocID="{FAA67418-3A49-438B-A9A8-E391755AAC9B}" presName="vertSpace5" presStyleLbl="node1" presStyleIdx="3" presStyleCnt="5"/>
      <dgm:spPr/>
      <dgm:t>
        <a:bodyPr/>
        <a:lstStyle/>
        <a:p>
          <a:endParaRPr lang="sk-SK"/>
        </a:p>
      </dgm:t>
    </dgm:pt>
    <dgm:pt modelId="{96CE9221-6E53-4620-8CAB-9DF7A4385CFB}" type="pres">
      <dgm:prSet presAssocID="{FAA67418-3A49-438B-A9A8-E391755AAC9B}" presName="circle5" presStyleLbl="node1" presStyleIdx="4" presStyleCnt="5"/>
      <dgm:spPr>
        <a:solidFill>
          <a:srgbClr val="C00000"/>
        </a:solidFill>
      </dgm:spPr>
      <dgm:t>
        <a:bodyPr/>
        <a:lstStyle/>
        <a:p>
          <a:endParaRPr lang="sk-SK"/>
        </a:p>
      </dgm:t>
    </dgm:pt>
    <dgm:pt modelId="{7626066E-64C8-44C7-978A-31EFDA302686}" type="pres">
      <dgm:prSet presAssocID="{FAA67418-3A49-438B-A9A8-E391755AAC9B}" presName="rect5" presStyleLbl="alignAcc1" presStyleIdx="4" presStyleCnt="5"/>
      <dgm:spPr/>
      <dgm:t>
        <a:bodyPr/>
        <a:lstStyle/>
        <a:p>
          <a:endParaRPr lang="sk-SK"/>
        </a:p>
      </dgm:t>
    </dgm:pt>
    <dgm:pt modelId="{2AE1B055-3FBE-429D-9066-DFCC8BCDB176}" type="pres">
      <dgm:prSet presAssocID="{DACE71ED-CF22-4F59-B093-65D68BED9741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CF75FEE-7623-4C7F-A459-95217CA6CEA4}" type="pres">
      <dgm:prSet presAssocID="{582095D1-FFB0-4A54-9E27-32D1266EB276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14C2E7F-645F-48C0-8B7A-7E6528A2BC11}" type="pres">
      <dgm:prSet presAssocID="{A319865D-A438-4CB5-AF35-B7EABEA4D054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5DBF421-3E82-4B34-847C-511E64E5E2C9}" type="pres">
      <dgm:prSet presAssocID="{F4CA0EA3-D0E2-4555-B5F5-0CC69343AE7F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77FDDDE-A2F4-49D6-B681-2FD376CA7E17}" type="pres">
      <dgm:prSet presAssocID="{FAA67418-3A49-438B-A9A8-E391755AAC9B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12A188C-92D7-4BCD-9827-F226B20B7F92}" type="presOf" srcId="{FAA67418-3A49-438B-A9A8-E391755AAC9B}" destId="{677FDDDE-A2F4-49D6-B681-2FD376CA7E17}" srcOrd="1" destOrd="0" presId="urn:microsoft.com/office/officeart/2005/8/layout/target3"/>
    <dgm:cxn modelId="{E504FEB0-0C75-48E4-9B5E-F245BD75EC66}" type="presOf" srcId="{F4CA0EA3-D0E2-4555-B5F5-0CC69343AE7F}" destId="{80D87AE0-6F8B-43D8-B31C-7C2EDA876453}" srcOrd="0" destOrd="0" presId="urn:microsoft.com/office/officeart/2005/8/layout/target3"/>
    <dgm:cxn modelId="{607ADB77-6EA1-4E72-A408-68AABBA319FA}" type="presOf" srcId="{FAA67418-3A49-438B-A9A8-E391755AAC9B}" destId="{7626066E-64C8-44C7-978A-31EFDA302686}" srcOrd="0" destOrd="0" presId="urn:microsoft.com/office/officeart/2005/8/layout/target3"/>
    <dgm:cxn modelId="{2D9F2109-24F1-449E-B9C8-559A991590DD}" srcId="{3295E3E1-913D-4CFA-97C9-3202F9235052}" destId="{582095D1-FFB0-4A54-9E27-32D1266EB276}" srcOrd="1" destOrd="0" parTransId="{184C3E27-BFDF-4EE3-9169-245F19069233}" sibTransId="{2A9B1B6C-990D-4CA8-9601-6C0F7CFEAFE8}"/>
    <dgm:cxn modelId="{6D851703-3252-48FA-B865-EF758B1DE800}" type="presOf" srcId="{582095D1-FFB0-4A54-9E27-32D1266EB276}" destId="{3CF75FEE-7623-4C7F-A459-95217CA6CEA4}" srcOrd="1" destOrd="0" presId="urn:microsoft.com/office/officeart/2005/8/layout/target3"/>
    <dgm:cxn modelId="{B54B54D0-776A-420E-B3AC-469DD73D24CE}" srcId="{3295E3E1-913D-4CFA-97C9-3202F9235052}" destId="{A319865D-A438-4CB5-AF35-B7EABEA4D054}" srcOrd="2" destOrd="0" parTransId="{B5E19AC4-B4E5-4C78-8EDE-059BE0C05633}" sibTransId="{E5836B91-1B8E-4D5A-B2CB-5F708DDB48D4}"/>
    <dgm:cxn modelId="{CF02067D-1E09-4241-B3E4-E4E4E32983BC}" type="presOf" srcId="{A319865D-A438-4CB5-AF35-B7EABEA4D054}" destId="{214C2E7F-645F-48C0-8B7A-7E6528A2BC11}" srcOrd="1" destOrd="0" presId="urn:microsoft.com/office/officeart/2005/8/layout/target3"/>
    <dgm:cxn modelId="{2ABD0EB8-2670-4091-9AEE-CC6F021C7E0C}" srcId="{3295E3E1-913D-4CFA-97C9-3202F9235052}" destId="{F4CA0EA3-D0E2-4555-B5F5-0CC69343AE7F}" srcOrd="3" destOrd="0" parTransId="{824899F5-F270-436D-BC5C-D7D3B50E7887}" sibTransId="{4B6A1759-106F-45F0-8DE1-E3C0DDC8A5CC}"/>
    <dgm:cxn modelId="{B547C1EB-0E35-4AD7-9D2C-F57A7E4EACA1}" type="presOf" srcId="{F4CA0EA3-D0E2-4555-B5F5-0CC69343AE7F}" destId="{65DBF421-3E82-4B34-847C-511E64E5E2C9}" srcOrd="1" destOrd="0" presId="urn:microsoft.com/office/officeart/2005/8/layout/target3"/>
    <dgm:cxn modelId="{97079424-92EE-4032-8993-DE8A1478A6D3}" type="presOf" srcId="{3295E3E1-913D-4CFA-97C9-3202F9235052}" destId="{BDB429BA-DEDD-4833-BB30-A43AF2DDC489}" srcOrd="0" destOrd="0" presId="urn:microsoft.com/office/officeart/2005/8/layout/target3"/>
    <dgm:cxn modelId="{4BE45FD5-30D7-450C-B1B5-B1925E49C655}" type="presOf" srcId="{A319865D-A438-4CB5-AF35-B7EABEA4D054}" destId="{48788582-8FB1-4881-8737-26A6F4A0A17B}" srcOrd="0" destOrd="0" presId="urn:microsoft.com/office/officeart/2005/8/layout/target3"/>
    <dgm:cxn modelId="{00A45974-A535-4C2E-870D-719390156BF0}" type="presOf" srcId="{DACE71ED-CF22-4F59-B093-65D68BED9741}" destId="{32173F53-CC5A-496F-9FF2-48CFF57C383C}" srcOrd="0" destOrd="0" presId="urn:microsoft.com/office/officeart/2005/8/layout/target3"/>
    <dgm:cxn modelId="{5CC92D8F-7E7D-4978-A8FF-456C84F0A0B3}" srcId="{3295E3E1-913D-4CFA-97C9-3202F9235052}" destId="{DACE71ED-CF22-4F59-B093-65D68BED9741}" srcOrd="0" destOrd="0" parTransId="{8D464701-5E7A-4789-9AFC-5EBA592EEDB0}" sibTransId="{2EB3B14F-6C1D-47FC-BC89-BB3467F46AA9}"/>
    <dgm:cxn modelId="{A3E61B81-7F21-488F-AC85-FD4F9B3486BB}" type="presOf" srcId="{DACE71ED-CF22-4F59-B093-65D68BED9741}" destId="{2AE1B055-3FBE-429D-9066-DFCC8BCDB176}" srcOrd="1" destOrd="0" presId="urn:microsoft.com/office/officeart/2005/8/layout/target3"/>
    <dgm:cxn modelId="{B4860D99-DCD9-48A3-B941-9008EDEFDF45}" type="presOf" srcId="{582095D1-FFB0-4A54-9E27-32D1266EB276}" destId="{15D5E7DA-38A2-45A0-BF9F-F3B9BEF0E1B2}" srcOrd="0" destOrd="0" presId="urn:microsoft.com/office/officeart/2005/8/layout/target3"/>
    <dgm:cxn modelId="{8B3CCEFA-F144-4108-8052-89FC63C8034C}" srcId="{3295E3E1-913D-4CFA-97C9-3202F9235052}" destId="{FAA67418-3A49-438B-A9A8-E391755AAC9B}" srcOrd="4" destOrd="0" parTransId="{341EA5E7-7A0C-4C64-BEC5-4B0B9B113CC9}" sibTransId="{876B90AF-DA6A-4B81-8C20-D37E47AAE7ED}"/>
    <dgm:cxn modelId="{319F471D-D8F0-409F-8646-FA3C98ABE29F}" type="presParOf" srcId="{BDB429BA-DEDD-4833-BB30-A43AF2DDC489}" destId="{19C43EAB-1F07-4EE5-82FB-7789C3F646BC}" srcOrd="0" destOrd="0" presId="urn:microsoft.com/office/officeart/2005/8/layout/target3"/>
    <dgm:cxn modelId="{DB5C5F1C-3B2D-40D8-9D40-D58B1C5482C0}" type="presParOf" srcId="{BDB429BA-DEDD-4833-BB30-A43AF2DDC489}" destId="{D44A2E6E-EFC2-49FC-A389-D5A6D2D9961A}" srcOrd="1" destOrd="0" presId="urn:microsoft.com/office/officeart/2005/8/layout/target3"/>
    <dgm:cxn modelId="{85C13679-6411-4C6B-AC2B-21198B7D3163}" type="presParOf" srcId="{BDB429BA-DEDD-4833-BB30-A43AF2DDC489}" destId="{32173F53-CC5A-496F-9FF2-48CFF57C383C}" srcOrd="2" destOrd="0" presId="urn:microsoft.com/office/officeart/2005/8/layout/target3"/>
    <dgm:cxn modelId="{C29D4CBD-CE2A-41B5-BEB5-1ECDED43E1A0}" type="presParOf" srcId="{BDB429BA-DEDD-4833-BB30-A43AF2DDC489}" destId="{6E3A88DB-70F5-44EE-8675-E2C86D124806}" srcOrd="3" destOrd="0" presId="urn:microsoft.com/office/officeart/2005/8/layout/target3"/>
    <dgm:cxn modelId="{DA7E7C29-44AA-4ACA-92FA-D7574169B29C}" type="presParOf" srcId="{BDB429BA-DEDD-4833-BB30-A43AF2DDC489}" destId="{C744CB45-8148-43CB-8C40-02BC834CC63F}" srcOrd="4" destOrd="0" presId="urn:microsoft.com/office/officeart/2005/8/layout/target3"/>
    <dgm:cxn modelId="{83F68DB2-4A1E-46D7-9168-094E116D38FD}" type="presParOf" srcId="{BDB429BA-DEDD-4833-BB30-A43AF2DDC489}" destId="{15D5E7DA-38A2-45A0-BF9F-F3B9BEF0E1B2}" srcOrd="5" destOrd="0" presId="urn:microsoft.com/office/officeart/2005/8/layout/target3"/>
    <dgm:cxn modelId="{948C0AD7-4772-450A-B66E-DAB4F9EEE4D0}" type="presParOf" srcId="{BDB429BA-DEDD-4833-BB30-A43AF2DDC489}" destId="{2C5BB506-4A17-454C-87CE-C97312902061}" srcOrd="6" destOrd="0" presId="urn:microsoft.com/office/officeart/2005/8/layout/target3"/>
    <dgm:cxn modelId="{59078177-6A0A-4425-8887-21BDE60B4DCC}" type="presParOf" srcId="{BDB429BA-DEDD-4833-BB30-A43AF2DDC489}" destId="{CF32FD51-8FE9-4D83-8A3C-0289E927F954}" srcOrd="7" destOrd="0" presId="urn:microsoft.com/office/officeart/2005/8/layout/target3"/>
    <dgm:cxn modelId="{DF304357-AB7F-469E-80D8-8777C5785E55}" type="presParOf" srcId="{BDB429BA-DEDD-4833-BB30-A43AF2DDC489}" destId="{48788582-8FB1-4881-8737-26A6F4A0A17B}" srcOrd="8" destOrd="0" presId="urn:microsoft.com/office/officeart/2005/8/layout/target3"/>
    <dgm:cxn modelId="{9A580367-DE31-413F-9B8B-607ADC9B05A9}" type="presParOf" srcId="{BDB429BA-DEDD-4833-BB30-A43AF2DDC489}" destId="{A0748E24-2103-4320-A2C7-732CB89B0423}" srcOrd="9" destOrd="0" presId="urn:microsoft.com/office/officeart/2005/8/layout/target3"/>
    <dgm:cxn modelId="{F378EAC0-513C-41C0-8A51-1964E6B162EE}" type="presParOf" srcId="{BDB429BA-DEDD-4833-BB30-A43AF2DDC489}" destId="{1B8F6C24-6BB4-4FFC-A370-7B3D89E7E763}" srcOrd="10" destOrd="0" presId="urn:microsoft.com/office/officeart/2005/8/layout/target3"/>
    <dgm:cxn modelId="{16AB848A-D2BA-4F7D-B619-68703EAA1EEB}" type="presParOf" srcId="{BDB429BA-DEDD-4833-BB30-A43AF2DDC489}" destId="{80D87AE0-6F8B-43D8-B31C-7C2EDA876453}" srcOrd="11" destOrd="0" presId="urn:microsoft.com/office/officeart/2005/8/layout/target3"/>
    <dgm:cxn modelId="{A1A963A9-BCC9-4690-A02A-3A8A165F2ED9}" type="presParOf" srcId="{BDB429BA-DEDD-4833-BB30-A43AF2DDC489}" destId="{9277F997-41FC-47D4-A1C7-676D5D987585}" srcOrd="12" destOrd="0" presId="urn:microsoft.com/office/officeart/2005/8/layout/target3"/>
    <dgm:cxn modelId="{4440A87D-4FA9-4B6A-BF43-33AE8EA3F3A9}" type="presParOf" srcId="{BDB429BA-DEDD-4833-BB30-A43AF2DDC489}" destId="{96CE9221-6E53-4620-8CAB-9DF7A4385CFB}" srcOrd="13" destOrd="0" presId="urn:microsoft.com/office/officeart/2005/8/layout/target3"/>
    <dgm:cxn modelId="{5EC2C167-231B-4BA5-B0F1-538866C90630}" type="presParOf" srcId="{BDB429BA-DEDD-4833-BB30-A43AF2DDC489}" destId="{7626066E-64C8-44C7-978A-31EFDA302686}" srcOrd="14" destOrd="0" presId="urn:microsoft.com/office/officeart/2005/8/layout/target3"/>
    <dgm:cxn modelId="{85479B63-77BC-43B1-B231-BD1424E9BE9E}" type="presParOf" srcId="{BDB429BA-DEDD-4833-BB30-A43AF2DDC489}" destId="{2AE1B055-3FBE-429D-9066-DFCC8BCDB176}" srcOrd="15" destOrd="0" presId="urn:microsoft.com/office/officeart/2005/8/layout/target3"/>
    <dgm:cxn modelId="{0C92FE4C-1B0C-4BAC-9283-A53E4C5D3C30}" type="presParOf" srcId="{BDB429BA-DEDD-4833-BB30-A43AF2DDC489}" destId="{3CF75FEE-7623-4C7F-A459-95217CA6CEA4}" srcOrd="16" destOrd="0" presId="urn:microsoft.com/office/officeart/2005/8/layout/target3"/>
    <dgm:cxn modelId="{961222C9-84F9-486D-8477-A48F0AD65423}" type="presParOf" srcId="{BDB429BA-DEDD-4833-BB30-A43AF2DDC489}" destId="{214C2E7F-645F-48C0-8B7A-7E6528A2BC11}" srcOrd="17" destOrd="0" presId="urn:microsoft.com/office/officeart/2005/8/layout/target3"/>
    <dgm:cxn modelId="{68ECB35F-8FD8-4AD5-B340-2B5A8C07752D}" type="presParOf" srcId="{BDB429BA-DEDD-4833-BB30-A43AF2DDC489}" destId="{65DBF421-3E82-4B34-847C-511E64E5E2C9}" srcOrd="18" destOrd="0" presId="urn:microsoft.com/office/officeart/2005/8/layout/target3"/>
    <dgm:cxn modelId="{BB8EA6F2-E5AD-4A52-AD81-1D6F7D99F1F4}" type="presParOf" srcId="{BDB429BA-DEDD-4833-BB30-A43AF2DDC489}" destId="{677FDDDE-A2F4-49D6-B681-2FD376CA7E17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20.03.2021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2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gif"/><Relationship Id="rId3" Type="http://schemas.openxmlformats.org/officeDocument/2006/relationships/image" Target="../media/image36.jpeg"/><Relationship Id="rId7" Type="http://schemas.openxmlformats.org/officeDocument/2006/relationships/image" Target="../media/image40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gif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Vodorovný zvitok 7"/>
          <p:cNvSpPr/>
          <p:nvPr/>
        </p:nvSpPr>
        <p:spPr>
          <a:xfrm>
            <a:off x="228600" y="228600"/>
            <a:ext cx="8686800" cy="63246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Predmet:	OBČIANSKA VÝCHOVA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		NÁBOŽENSKÁ VÝCHOVA				ETICKÁ VÝCHOVA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Tematický celok: ČLOVEK A SVET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Téma: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Hlavné polyteistické náboženstvá sveta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Hlavné monoteistické náboženstvá sveta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7. </a:t>
            </a:r>
            <a:r>
              <a:rPr lang="sk-SK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ročník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Judaizmus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6" name="Picture 11" descr="RabbiSymes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10271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j02859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33400"/>
            <a:ext cx="103505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533400" y="2005012"/>
            <a:ext cx="5029200" cy="439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patrí k prvým náboženstvám, ktoré uctievajú jedného Boha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viera v jediného Boha –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Jahve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vyznávači náboženstva –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Židia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sk-SK" sz="2400" dirty="0" smtClean="0">
                <a:solidFill>
                  <a:srgbClr val="002060"/>
                </a:solidFill>
                <a:latin typeface="Comic Sans MS" pitchFamily="66" charset="0"/>
              </a:rPr>
              <a:t>kňaz sa nazýva -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rabín</a:t>
            </a: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stále čakajú na príchod mesiáša (spasiteľa)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Židovský národ pochádza od predka -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proroka Abraháma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symbol –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Dávidova hviezda</a:t>
            </a:r>
            <a:endParaRPr kumimoji="0" lang="cs-CZ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0" name="Picture 10" descr="david st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905000"/>
            <a:ext cx="2857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 descr="Rabbi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7239000" y="4169765"/>
            <a:ext cx="1646238" cy="2412010"/>
          </a:xfrm>
          <a:prstGeom prst="rect">
            <a:avLst/>
          </a:prstGeom>
          <a:noFill/>
        </p:spPr>
      </p:pic>
      <p:pic>
        <p:nvPicPr>
          <p:cNvPr id="22" name="Picture 8" descr="Holding_Torah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5486400" y="4191000"/>
            <a:ext cx="1697037" cy="2421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Judaizmus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6" name="Picture 11" descr="RabbiSymes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10271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j02859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33400"/>
            <a:ext cx="103505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304800" y="1905000"/>
            <a:ext cx="4419600" cy="476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Židovské sviatky: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sobota</a:t>
            </a:r>
            <a:r>
              <a:rPr kumimoji="0" lang="sk-SK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(sabat)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Jom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Kippur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– Deň zmierenia (najväčší židovský sviatok)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Pesach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-  sviatok nekvasených chlebov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cs-CZ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Roš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cs-CZ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hašana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– 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novoročný sviatok (september)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židovský chrám –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synagóga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posvätná kniha: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Päť kníh Mojžišových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–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Tóra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sú</a:t>
            </a: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písané po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hebrejsky</a:t>
            </a:r>
            <a:endParaRPr kumimoji="0" lang="cs-CZ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9" name="Picture 27" descr="tora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752600"/>
            <a:ext cx="1862413" cy="13716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1" name="Picture 8" descr="kippah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248400" y="1752600"/>
            <a:ext cx="2557462" cy="20637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6248400" y="3505200"/>
            <a:ext cx="1476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>
                <a:solidFill>
                  <a:srgbClr val="FFFF00"/>
                </a:solidFill>
              </a:rPr>
              <a:t>čiapočka - </a:t>
            </a:r>
            <a:r>
              <a:rPr lang="sk-SK" sz="1400" b="1" dirty="0" err="1">
                <a:solidFill>
                  <a:srgbClr val="FFFF00"/>
                </a:solidFill>
              </a:rPr>
              <a:t>kippah</a:t>
            </a:r>
            <a:endParaRPr lang="cs-CZ" sz="1400" b="1" dirty="0">
              <a:solidFill>
                <a:srgbClr val="FFFF00"/>
              </a:solidFill>
            </a:endParaRPr>
          </a:p>
        </p:txBody>
      </p:sp>
      <p:pic>
        <p:nvPicPr>
          <p:cNvPr id="14" name="Picture 22" descr="SpanishSynagogu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572000" y="3962400"/>
            <a:ext cx="1939896" cy="26590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5" name="Picture 18" descr="300px-Great_Synagogue_Plzen_CZ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3962400"/>
            <a:ext cx="2373313" cy="266636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9" name="Line 29"/>
          <p:cNvSpPr>
            <a:spLocks noChangeShapeType="1"/>
          </p:cNvSpPr>
          <p:nvPr/>
        </p:nvSpPr>
        <p:spPr bwMode="auto">
          <a:xfrm flipH="1" flipV="1">
            <a:off x="5943600" y="5181600"/>
            <a:ext cx="7620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5638800" y="4724400"/>
            <a:ext cx="431800" cy="433387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543800" y="4648200"/>
            <a:ext cx="431800" cy="433388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V="1">
            <a:off x="6705600" y="5105400"/>
            <a:ext cx="1066800" cy="990599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4953000" y="6019800"/>
            <a:ext cx="3886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1400" b="1" dirty="0" smtClean="0">
                <a:solidFill>
                  <a:srgbClr val="FFFF00"/>
                </a:solidFill>
              </a:rPr>
              <a:t>Desatoro </a:t>
            </a:r>
            <a:r>
              <a:rPr lang="sk-SK" sz="1400" b="1" dirty="0">
                <a:solidFill>
                  <a:srgbClr val="FFFF00"/>
                </a:solidFill>
              </a:rPr>
              <a:t>božích prikázaní – Mojžišove tabule</a:t>
            </a:r>
            <a:endParaRPr lang="cs-CZ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uiExpand="1" build="p"/>
      <p:bldP spid="13" grpId="0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Judaizmus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6" name="Picture 11" descr="RabbiSymes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10271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5"/>
          <p:cNvSpPr txBox="1">
            <a:spLocks noChangeArrowheads="1"/>
          </p:cNvSpPr>
          <p:nvPr/>
        </p:nvSpPr>
        <p:spPr>
          <a:xfrm>
            <a:off x="3657600" y="1981200"/>
            <a:ext cx="52578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Múr nárekov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 Jeruzaleme – pozostatky Šalamúnovho   chrámu – miesto pre prosby a modlitby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Izrael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– židovský štát</a:t>
            </a:r>
            <a:endParaRPr kumimoji="0" lang="cs-CZ" sz="28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4" name="Picture 13" descr="flag_izrael"/>
          <p:cNvPicPr>
            <a:picLocks noChangeAspect="1" noChangeArrowheads="1"/>
          </p:cNvPicPr>
          <p:nvPr/>
        </p:nvPicPr>
        <p:blipFill>
          <a:blip r:embed="rId3" cstate="print"/>
          <a:srcRect l="2362" t="1268" r="2362" b="1268"/>
          <a:stretch>
            <a:fillRect/>
          </a:stretch>
        </p:blipFill>
        <p:spPr bwMode="auto">
          <a:xfrm>
            <a:off x="3505200" y="4876800"/>
            <a:ext cx="177165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C:\Users\dell_vostro_001\Downloads\israel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762000"/>
            <a:ext cx="642938" cy="457200"/>
          </a:xfrm>
          <a:prstGeom prst="rect">
            <a:avLst/>
          </a:prstGeom>
          <a:noFill/>
        </p:spPr>
      </p:pic>
      <p:pic>
        <p:nvPicPr>
          <p:cNvPr id="25" name="Picture 15" descr="múr nárekov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191000"/>
            <a:ext cx="3111609" cy="23129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11" descr="modliaci sa zidi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57200" y="1905000"/>
            <a:ext cx="2881101" cy="22082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10" descr="westernwailingwall5zt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 cstate="print"/>
          <a:srcRect/>
          <a:stretch>
            <a:fillRect/>
          </a:stretch>
        </p:blipFill>
        <p:spPr>
          <a:xfrm>
            <a:off x="5486400" y="4191000"/>
            <a:ext cx="3325813" cy="23415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6200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Kresťanstvo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7" name="Picture 23" descr="chu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1495425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8313" y="1773238"/>
            <a:ext cx="4038600" cy="47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najrozšírenejšie náboženstvo na svete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viera v jediného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Boha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spája sa s osobou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Ježiša Krista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 považovaný za Božieho syna a Spasiteľa sveta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vyznávači náboženstva -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kresťania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symbol -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kríž</a:t>
            </a:r>
            <a:endParaRPr kumimoji="0" lang="cs-CZ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9" name="Picture 15" descr="jesus-christ-shepherd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1752600"/>
            <a:ext cx="1866900" cy="2663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0" name="Picture 16" descr="jesus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705600" y="1752600"/>
            <a:ext cx="2019300" cy="2663825"/>
          </a:xfrm>
          <a:prstGeom prst="rect">
            <a:avLst/>
          </a:prstGeom>
          <a:noFill/>
        </p:spPr>
      </p:pic>
      <p:pic>
        <p:nvPicPr>
          <p:cNvPr id="11" name="Picture 21" descr="JesusOnCro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495800"/>
            <a:ext cx="3194050" cy="210631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6705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Kresťanstvo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7" name="Picture 23" descr="chu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1495425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57200" y="1981200"/>
            <a:ext cx="4038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posvätná kniha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–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Biblia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(Starý a Nový zákon)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hlava katolíckej cirkvi –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pápež (Benedikt XVI.)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sídlo vo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Vatikáne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miesta bohoslužieb - kostoly, chrámy, katedrály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sviatky –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nedeľa, Veľkonočné sviatky, Vianoce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3" name="Picture 9" descr="BenediktXVI-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43400" y="1676400"/>
            <a:ext cx="2142888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8" descr="bibli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858000" y="1752600"/>
            <a:ext cx="1760538" cy="256857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</p:pic>
      <p:pic>
        <p:nvPicPr>
          <p:cNvPr id="15" name="Picture 13" descr="Flag_of_Vatican_City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33400"/>
            <a:ext cx="1008063" cy="1008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8" name="Picture 4" descr="C:\Users\dell_vostro_001\Downloads\vanmix1 (1)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3667125"/>
            <a:ext cx="3295650" cy="3190875"/>
          </a:xfrm>
          <a:prstGeom prst="rect">
            <a:avLst/>
          </a:prstGeom>
          <a:noFill/>
        </p:spPr>
      </p:pic>
      <p:pic>
        <p:nvPicPr>
          <p:cNvPr id="1030" name="Picture 6" descr="C:\Users\dell_vostro_001\Downloads\558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4800600"/>
            <a:ext cx="2322286" cy="1625600"/>
          </a:xfrm>
          <a:prstGeom prst="rect">
            <a:avLst/>
          </a:prstGeom>
          <a:noFill/>
        </p:spPr>
      </p:pic>
      <p:pic>
        <p:nvPicPr>
          <p:cNvPr id="1032" name="Picture 8" descr="C:\Users\dell_vostro_001\Downloads\195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5029200"/>
            <a:ext cx="1838325" cy="162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304800" y="228600"/>
            <a:ext cx="85344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Kresťanské náboženstvá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>
          <a:xfrm>
            <a:off x="395288" y="1916113"/>
            <a:ext cx="4710112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4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Tri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 hlavné kresťanské cirkvi: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katolícka:	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(rímskokatolícka)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			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(gréckokatolícka)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pravoslávna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protestantská</a:t>
            </a:r>
            <a:endParaRPr kumimoji="0" lang="cs-CZ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38914" name="Picture 2" descr="C:\Users\dell_vostro_001\Downloads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52600"/>
            <a:ext cx="1786919" cy="2438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7" name="Picture 15" descr="byzant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057400"/>
            <a:ext cx="120015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patriarcha a put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343400"/>
            <a:ext cx="2736850" cy="22352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9" name="Picture 11" descr="patriarch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33400" y="4318256"/>
            <a:ext cx="3302000" cy="22124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9" name="Picture 187" descr="Patriarch2"/>
          <p:cNvPicPr>
            <a:picLocks noChangeAspect="1" noChangeArrowheads="1"/>
          </p:cNvPicPr>
          <p:nvPr/>
        </p:nvPicPr>
        <p:blipFill>
          <a:blip r:embed="rId6" cstate="print"/>
          <a:srcRect b="3937"/>
          <a:stretch>
            <a:fillRect/>
          </a:stretch>
        </p:blipFill>
        <p:spPr bwMode="auto">
          <a:xfrm>
            <a:off x="4191000" y="4343400"/>
            <a:ext cx="1612851" cy="220992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Islam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1" name="Picture 11" descr="isla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993579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 descr="C:\Users\dell_vostro_001\Downloads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410616"/>
            <a:ext cx="2190576" cy="21044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3" name="Picture 14" descr="koran-dievc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1752600"/>
            <a:ext cx="1748012" cy="23373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8" descr="Muhammad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143000" y="4419600"/>
            <a:ext cx="1371600" cy="2057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5" name="Picture 16" descr="Koran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858000" y="4408270"/>
            <a:ext cx="1487488" cy="21206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17" name="Obdĺžnik 16"/>
          <p:cNvSpPr/>
          <p:nvPr/>
        </p:nvSpPr>
        <p:spPr>
          <a:xfrm>
            <a:off x="381000" y="1828800"/>
            <a:ext cx="6248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druhé najrozšírenejšie náboženstvo na svete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 viera v jediného Boha –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Alaha </a:t>
            </a: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a jeho proroka</a:t>
            </a:r>
            <a:r>
              <a:rPr lang="sk-SK" sz="2000" dirty="0" smtClean="0">
                <a:solidFill>
                  <a:srgbClr val="CC3300"/>
                </a:solidFill>
                <a:latin typeface="Comic Sans MS" pitchFamily="66" charset="0"/>
              </a:rPr>
              <a:t> 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Mohameda</a:t>
            </a: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,</a:t>
            </a:r>
            <a:r>
              <a:rPr lang="sk-SK" sz="2000" dirty="0" smtClean="0">
                <a:solidFill>
                  <a:srgbClr val="CC3300"/>
                </a:solidFill>
                <a:latin typeface="Comic Sans MS" pitchFamily="66" charset="0"/>
              </a:rPr>
              <a:t> </a:t>
            </a: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narodeného v meste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Mekka</a:t>
            </a: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 (Saudská Arábia)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 veriaci -</a:t>
            </a:r>
            <a:r>
              <a:rPr lang="sk-SK" sz="2000" dirty="0" smtClean="0">
                <a:solidFill>
                  <a:srgbClr val="CC3300"/>
                </a:solidFill>
                <a:latin typeface="Comic Sans MS" pitchFamily="66" charset="0"/>
              </a:rPr>
              <a:t>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moslimovia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 nemajú kňazov, len svätých mužov a učiteľov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000" dirty="0" smtClean="0">
                <a:solidFill>
                  <a:srgbClr val="003366"/>
                </a:solidFill>
                <a:latin typeface="Comic Sans MS" pitchFamily="66" charset="0"/>
              </a:rPr>
              <a:t> posvätná kniha –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Korán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000" dirty="0" smtClean="0">
                <a:solidFill>
                  <a:srgbClr val="002060"/>
                </a:solidFill>
                <a:latin typeface="Comic Sans MS" pitchFamily="66" charset="0"/>
              </a:rPr>
              <a:t> islamské náboženstvo je založené na tzv. piatich stĺpoch viery: </a:t>
            </a:r>
            <a:r>
              <a:rPr lang="sk-SK" sz="2000" b="1" dirty="0" smtClean="0">
                <a:solidFill>
                  <a:srgbClr val="FFFF00"/>
                </a:solidFill>
                <a:latin typeface="Comic Sans MS" pitchFamily="66" charset="0"/>
              </a:rPr>
              <a:t>vyznanie viery, modlitba, pôst, dobročinnosť, púť do Mekky</a:t>
            </a:r>
            <a:endParaRPr lang="sk-SK" sz="20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Islam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1" name="Picture 11" descr="isla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993579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57200" y="1905000"/>
            <a:ext cx="8218487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miesto modlitieb a bohoslužieb –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mešita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sluhovia v mešite –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muezíni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(5krát za deň zvolávajú veriacich k modlitbám z vežičiek -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minaretov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pútnické miesto –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Mekka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(aspoň 1krát za život)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6" name="Picture 2" descr="C:\Users\dell_vostro_001\Downloads\mesita-skalny-dom-na-chramovej-hore-v-jeruzale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352800"/>
            <a:ext cx="2557462" cy="19190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352800"/>
            <a:ext cx="2971800" cy="192521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3962400" y="3733800"/>
            <a:ext cx="1295400" cy="11430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BlokTextu 18"/>
          <p:cNvSpPr txBox="1"/>
          <p:nvPr/>
        </p:nvSpPr>
        <p:spPr>
          <a:xfrm>
            <a:off x="381000" y="5410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Posvätný kameň – </a:t>
            </a:r>
            <a:r>
              <a:rPr lang="sk-SK" b="1" dirty="0" err="1" smtClean="0">
                <a:solidFill>
                  <a:srgbClr val="FFFF00"/>
                </a:solidFill>
                <a:latin typeface="Comic Sans MS" pitchFamily="66" charset="0"/>
              </a:rPr>
              <a:t>kába</a:t>
            </a:r>
            <a:r>
              <a:rPr lang="sk-SK" b="1" dirty="0" smtClean="0">
                <a:solidFill>
                  <a:srgbClr val="FFFF00"/>
                </a:solidFill>
                <a:latin typeface="Comic Sans MS" pitchFamily="66" charset="0"/>
              </a:rPr>
              <a:t>,</a:t>
            </a:r>
            <a:r>
              <a:rPr lang="sk-SK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ktorý musia pútnici v </a:t>
            </a:r>
            <a:r>
              <a:rPr lang="sk-SK" b="1" dirty="0" smtClean="0">
                <a:solidFill>
                  <a:srgbClr val="FFFF00"/>
                </a:solidFill>
                <a:latin typeface="Comic Sans MS" pitchFamily="66" charset="0"/>
              </a:rPr>
              <a:t>Mekke</a:t>
            </a: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sedemkrát obísť v bielom odeve, ktorý pozostáva z jedného kusa látky. Muži si holia hlavy, ženy ich majú zahalené. Prvé tri okruhy absolvujú behom.</a:t>
            </a:r>
          </a:p>
          <a:p>
            <a:endParaRPr lang="sk-SK" dirty="0"/>
          </a:p>
        </p:txBody>
      </p:sp>
      <p:pic>
        <p:nvPicPr>
          <p:cNvPr id="20" name="Picture 13" descr="burk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274224" y="3352800"/>
            <a:ext cx="2563350" cy="19145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315200" y="47244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1400" b="1" dirty="0" smtClean="0">
                <a:solidFill>
                  <a:srgbClr val="FFFF00"/>
                </a:solidFill>
              </a:rPr>
              <a:t>BURKA </a:t>
            </a:r>
            <a:r>
              <a:rPr lang="sk-SK" sz="1400" b="1" dirty="0">
                <a:solidFill>
                  <a:srgbClr val="FFFF00"/>
                </a:solidFill>
              </a:rPr>
              <a:t>– ženská prikrývka hlavy</a:t>
            </a:r>
            <a:endParaRPr lang="cs-CZ" sz="1400" b="1" dirty="0">
              <a:solidFill>
                <a:srgbClr val="FFFF00"/>
              </a:solidFill>
            </a:endParaRPr>
          </a:p>
        </p:txBody>
      </p:sp>
      <p:cxnSp>
        <p:nvCxnSpPr>
          <p:cNvPr id="13" name="Rovná spojovacia šípka 12"/>
          <p:cNvCxnSpPr/>
          <p:nvPr/>
        </p:nvCxnSpPr>
        <p:spPr>
          <a:xfrm flipV="1">
            <a:off x="2819400" y="4724400"/>
            <a:ext cx="1219200" cy="7620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uiExpand="1" build="p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Islam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1" name="Picture 11" descr="isla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993579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bdĺžnik 11"/>
          <p:cNvSpPr/>
          <p:nvPr/>
        </p:nvSpPr>
        <p:spPr>
          <a:xfrm>
            <a:off x="381000" y="1905000"/>
            <a:ext cx="83058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moslimovia sa modlia 5 x denne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počas </a:t>
            </a:r>
            <a:r>
              <a:rPr lang="sk-SK" sz="2400" b="1" dirty="0" err="1" smtClean="0">
                <a:solidFill>
                  <a:srgbClr val="FFFF00"/>
                </a:solidFill>
                <a:latin typeface="Comic Sans MS" pitchFamily="66" charset="0"/>
              </a:rPr>
              <a:t>ramadánu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– (deviaty mesiac v islamskom kalendári) sa drží prísny pôst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moslimské náboženstvo nemá kňazov ani duchovenstvo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modlitbu vedie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sk-SK" sz="2400" b="1" dirty="0" err="1" smtClean="0">
                <a:solidFill>
                  <a:srgbClr val="FFFF00"/>
                </a:solidFill>
                <a:latin typeface="Comic Sans MS" pitchFamily="66" charset="0"/>
              </a:rPr>
              <a:t>imám</a:t>
            </a:r>
            <a:endParaRPr lang="sk-SK" sz="2400" b="1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islam povoľuje mať viac manželiek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zakazuje piť alkoholické nápoje, jesť bravčové mäso a   hrať hazardné hry</a:t>
            </a:r>
          </a:p>
        </p:txBody>
      </p:sp>
      <p:pic>
        <p:nvPicPr>
          <p:cNvPr id="13" name="Picture 27" descr="bot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191000"/>
            <a:ext cx="123580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ovná spojnica 14"/>
          <p:cNvCxnSpPr/>
          <p:nvPr/>
        </p:nvCxnSpPr>
        <p:spPr>
          <a:xfrm rot="5400000" flipH="1" flipV="1">
            <a:off x="3733800" y="4495800"/>
            <a:ext cx="182880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rot="16200000" flipH="1">
            <a:off x="3810000" y="4495800"/>
            <a:ext cx="182880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648200"/>
            <a:ext cx="1905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Rovná spojnica 22"/>
          <p:cNvCxnSpPr/>
          <p:nvPr/>
        </p:nvCxnSpPr>
        <p:spPr>
          <a:xfrm>
            <a:off x="990600" y="4648200"/>
            <a:ext cx="1905000" cy="1295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990600" y="4648200"/>
            <a:ext cx="1905000" cy="1295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43434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Rovná spojnica 26"/>
          <p:cNvCxnSpPr/>
          <p:nvPr/>
        </p:nvCxnSpPr>
        <p:spPr>
          <a:xfrm rot="16200000" flipH="1">
            <a:off x="6629400" y="4343400"/>
            <a:ext cx="1524000" cy="1524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rot="5400000" flipH="1" flipV="1">
            <a:off x="6629400" y="4343400"/>
            <a:ext cx="1524000" cy="1524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152400"/>
            <a:ext cx="7848600" cy="1219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Zopakujme si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295400"/>
            <a:ext cx="6629400" cy="838200"/>
          </a:xfrm>
        </p:spPr>
        <p:txBody>
          <a:bodyPr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Klikni na pojmy súvisiace s hinduizmom. Máš tri pokusy. 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18" name="Cloud"/>
          <p:cNvSpPr txBox="1">
            <a:spLocks noChangeAspect="1" noEditPoints="1" noChangeArrowheads="1"/>
          </p:cNvSpPr>
          <p:nvPr/>
        </p:nvSpPr>
        <p:spPr>
          <a:xfrm>
            <a:off x="2133600" y="2133600"/>
            <a:ext cx="6374448" cy="3505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107763" dir="2700000" algn="ctr" rotWithShape="0">
              <a:srgbClr val="808080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sk-SK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19" name="Picture 24" descr="Obrázo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2057400"/>
            <a:ext cx="2237509" cy="1447800"/>
          </a:xfrm>
          <a:prstGeom prst="rect">
            <a:avLst/>
          </a:prstGeom>
          <a:noFill/>
        </p:spPr>
      </p:pic>
      <p:pic>
        <p:nvPicPr>
          <p:cNvPr id="20" name="Picture 18" descr="cartoon-su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800600"/>
            <a:ext cx="1079500" cy="1076325"/>
          </a:xfrm>
          <a:prstGeom prst="rect">
            <a:avLst/>
          </a:prstGeom>
          <a:noFill/>
        </p:spPr>
      </p:pic>
      <p:pic>
        <p:nvPicPr>
          <p:cNvPr id="21" name="Picture 18" descr="cartoon-su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5562600"/>
            <a:ext cx="1079500" cy="1076325"/>
          </a:xfrm>
          <a:prstGeom prst="rect">
            <a:avLst/>
          </a:prstGeom>
          <a:noFill/>
        </p:spPr>
      </p:pic>
      <p:pic>
        <p:nvPicPr>
          <p:cNvPr id="22" name="Picture 18" descr="cartoon-su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5562600"/>
            <a:ext cx="1079500" cy="1076325"/>
          </a:xfrm>
          <a:prstGeom prst="rect">
            <a:avLst/>
          </a:prstGeom>
          <a:noFill/>
        </p:spPr>
      </p:pic>
      <p:pic>
        <p:nvPicPr>
          <p:cNvPr id="24" name="Picture 24" descr="Obrázo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657600"/>
            <a:ext cx="1766455" cy="1143000"/>
          </a:xfrm>
          <a:prstGeom prst="rect">
            <a:avLst/>
          </a:prstGeom>
          <a:noFill/>
        </p:spPr>
      </p:pic>
      <p:pic>
        <p:nvPicPr>
          <p:cNvPr id="26" name="Picture 24" descr="Obrázo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953000"/>
            <a:ext cx="1727200" cy="1117600"/>
          </a:xfrm>
          <a:prstGeom prst="rect">
            <a:avLst/>
          </a:prstGeom>
          <a:noFill/>
        </p:spPr>
      </p:pic>
      <p:sp>
        <p:nvSpPr>
          <p:cNvPr id="13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81800" y="3581400"/>
            <a:ext cx="1219200" cy="6096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karma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14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352800" y="2819400"/>
            <a:ext cx="1371600" cy="6096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guru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15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876800" y="3352800"/>
            <a:ext cx="1371600" cy="6096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Brahma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17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124200" y="4038600"/>
            <a:ext cx="1295400" cy="6096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kostol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23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53000" y="4343400"/>
            <a:ext cx="1371600" cy="576263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mešita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25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19800" y="2590800"/>
            <a:ext cx="1219200" cy="576263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Budha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228600" y="6096000"/>
            <a:ext cx="66294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Spočítaj si slniečka </a:t>
            </a:r>
            <a:endParaRPr kumimoji="0" lang="sk-SK" sz="2800" b="1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8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15200" y="533400"/>
            <a:ext cx="771525" cy="504825"/>
          </a:xfrm>
          <a:prstGeom prst="actionButtonForwardNex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3519 C -0.03837 0.05209 -0.07587 0.06991 -0.07378 0.09699 C -0.07274 0.12454 0.01042 0.16783 0.01042 0.19607 C 0.01493 0.22431 -0.0559 0.25394 -0.07031 0.26621 C -0.08055 0.27963 -0.07795 0.27385 -0.07274 0.26899 " pathEditMode="relative" rAng="0" ptsTypes="aaaaA">
                                      <p:cBhvr>
                                        <p:cTn id="16" dur="3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1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4.44444E-6 C -0.12656 0.02361 -0.25122 0.04768 -0.2441 0.0831 C -0.23698 0.11875 0.03837 0.17638 0.04115 0.21342 C 0.04392 0.25069 -0.18281 0.28981 -0.22899 0.30578 C -0.275 0.32222 -0.25538 0.31574 -0.23559 0.30972 " pathEditMode="relative" rAng="0" ptsTypes="aaaaA">
                                      <p:cBhvr>
                                        <p:cTn id="28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0" y="161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C -0.0592 0.02709 -0.11858 0.0544 -0.1151 0.09723 C -0.1118 0.13797 0.01892 0.20533 0.02014 0.24954 C 0.0217 0.29375 -0.08628 0.33936 -0.10799 0.35764 C -0.12969 0.37778 -0.12066 0.36991 -0.11128 0.36227 " pathEditMode="relative" rAng="0" ptsTypes="aaaaA">
                                      <p:cBhvr>
                                        <p:cTn id="40" dur="3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18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304800"/>
            <a:ext cx="7620000" cy="25908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SVETOVÉ NÁBOŽENSTVÁ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5" name="Picture 8" descr="j03009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953000"/>
            <a:ext cx="15875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Cross_bible_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0"/>
            <a:ext cx="1524000" cy="1502131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7" name="Picture 9" descr="j01955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4648200"/>
            <a:ext cx="1476375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j0285926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810000" y="3048000"/>
            <a:ext cx="1558925" cy="1558925"/>
          </a:xfrm>
          <a:noFill/>
        </p:spPr>
      </p:pic>
      <p:pic>
        <p:nvPicPr>
          <p:cNvPr id="10" name="Picture 7" descr="j030105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799" y="3048000"/>
            <a:ext cx="2070989" cy="15240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152400"/>
            <a:ext cx="7848600" cy="11430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Zopakujme si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6629400" cy="957263"/>
          </a:xfrm>
        </p:spPr>
        <p:txBody>
          <a:bodyPr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Klikni na pojmy súvisiace s budhizmom.  </a:t>
            </a:r>
            <a:b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</a:b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Máš tri pokusy. 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18" name="Cloud"/>
          <p:cNvSpPr txBox="1">
            <a:spLocks noChangeAspect="1" noEditPoints="1" noChangeArrowheads="1"/>
          </p:cNvSpPr>
          <p:nvPr/>
        </p:nvSpPr>
        <p:spPr>
          <a:xfrm>
            <a:off x="2133600" y="2133600"/>
            <a:ext cx="6374448" cy="37338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107763" dir="2700000" algn="ctr" rotWithShape="0">
              <a:srgbClr val="808080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sk-SK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19" name="Picture 24" descr="Obrázo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724400"/>
            <a:ext cx="1856509" cy="1201271"/>
          </a:xfrm>
          <a:prstGeom prst="rect">
            <a:avLst/>
          </a:prstGeom>
          <a:noFill/>
        </p:spPr>
      </p:pic>
      <p:pic>
        <p:nvPicPr>
          <p:cNvPr id="24" name="Picture 24" descr="Obrázo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0"/>
            <a:ext cx="1614055" cy="1044388"/>
          </a:xfrm>
          <a:prstGeom prst="rect">
            <a:avLst/>
          </a:prstGeom>
          <a:noFill/>
        </p:spPr>
      </p:pic>
      <p:pic>
        <p:nvPicPr>
          <p:cNvPr id="26" name="Picture 24" descr="Obrázo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1609436" cy="1041400"/>
          </a:xfrm>
          <a:prstGeom prst="rect">
            <a:avLst/>
          </a:prstGeom>
          <a:noFill/>
        </p:spPr>
      </p:pic>
      <p:sp>
        <p:nvSpPr>
          <p:cNvPr id="17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10400" y="3657600"/>
            <a:ext cx="1295400" cy="6096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Alah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23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0" y="4419600"/>
            <a:ext cx="1981200" cy="7620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múr nárekov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25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19800" y="2590800"/>
            <a:ext cx="1219200" cy="576263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Mekka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228600" y="5867400"/>
            <a:ext cx="662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Správnou odpoveďou ťa dáždnik ochráni pred dažďom. Koľko si</a:t>
            </a:r>
            <a:r>
              <a:rPr kumimoji="0" lang="sk-SK" sz="2800" b="1" i="0" u="none" strike="noStrike" kern="1200" cap="none" spc="0" normalizeH="0" noProof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sk-SK" sz="2800" b="1" i="0" u="none" strike="noStrike" kern="1200" cap="none" spc="0" normalizeH="0" baseline="0" noProof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získal dáždnikov? Spočítaj.</a:t>
            </a:r>
            <a:endParaRPr kumimoji="0" lang="sk-SK" sz="2800" b="1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8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77200" y="6019800"/>
            <a:ext cx="771525" cy="504825"/>
          </a:xfrm>
          <a:prstGeom prst="actionButtonForwardNex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pic>
        <p:nvPicPr>
          <p:cNvPr id="29" name="Picture 27" descr="MCj04398270000%5b1%5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5486400"/>
            <a:ext cx="936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7" descr="MCj04398270000%5b1%5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962400"/>
            <a:ext cx="936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7" descr="MCj04398270000%5b1%5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572000"/>
            <a:ext cx="936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86400" y="4572000"/>
            <a:ext cx="1371600" cy="6096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Budha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352800" y="2667000"/>
            <a:ext cx="1371600" cy="6096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nirvána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4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86200" y="3429000"/>
            <a:ext cx="2743200" cy="9144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Tri koše múdrosti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44 C 0.08246 -0.02778 0.175 -0.05926 0.17291 -0.04467 C 0.17118 -0.03009 -0.02413 0.07708 -0.02274 0.09028 C -0.0217 0.1044 0.14653 0.04583 0.1809 0.03727 C 0.21597 0.0287 0.20121 0.03241 0.18628 0.03634 " pathEditMode="relative" rAng="-1081004" ptsTypes="aaaaA">
                                      <p:cBhvr>
                                        <p:cTn id="52" dur="3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0" y="1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25 -0.04629 -0.0125 -0.09259 -0.03333 -0.09676 C -0.05416 -0.10092 -0.11267 -0.0544 -0.125 -0.02523 C -0.13732 0.00394 -0.09757 0.05833 -0.10729 0.07778 C -0.11701 0.09722 -0.16909 0.1081 -0.18333 0.09213 C -0.19757 0.07616 -0.16805 0.00371 -0.19288 -0.01898 C -0.21771 -0.04167 -0.3217 -0.07824 -0.33229 -0.04444 C -0.34288 -0.01065 -0.26875 0.14607 -0.25607 0.18426 " pathEditMode="relative" ptsTypes="aaaaaaaA">
                                      <p:cBhvr>
                                        <p:cTn id="64" dur="3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419 C 0.03559 -0.11898 0.07153 -0.27986 0.08854 -0.3007 C 0.10573 -0.32153 0.08576 -0.08565 0.1026 -0.0838 C 0.11944 -0.08195 0.17413 -0.31551 0.18941 -0.29005 C 0.20469 -0.26435 0.20851 -0.00718 0.19392 0.0706 C 0.17916 0.14838 0.09601 0.14583 0.10121 0.17662 C 0.1066 0.20764 0.20538 0.24236 0.22621 0.25555 " pathEditMode="relative" rAng="0" ptsTypes="aaaaaaA">
                                      <p:cBhvr>
                                        <p:cTn id="76" dur="3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0" y="-7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1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152400"/>
            <a:ext cx="7848600" cy="11430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Zopakujme si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6629400" cy="957263"/>
          </a:xfrm>
        </p:spPr>
        <p:txBody>
          <a:bodyPr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Klikni na pojmy súvisiace s kresťanstvom.  </a:t>
            </a:r>
            <a:b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</a:b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Máš tri pokusy. 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18" name="Cloud"/>
          <p:cNvSpPr txBox="1">
            <a:spLocks noChangeAspect="1" noEditPoints="1" noChangeArrowheads="1"/>
          </p:cNvSpPr>
          <p:nvPr/>
        </p:nvSpPr>
        <p:spPr>
          <a:xfrm>
            <a:off x="1828800" y="2133600"/>
            <a:ext cx="6374448" cy="37338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107763" dir="2700000" algn="ctr" rotWithShape="0">
              <a:srgbClr val="808080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sk-SK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19" name="Picture 24" descr="Obrázo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495800"/>
            <a:ext cx="1856509" cy="1201271"/>
          </a:xfrm>
          <a:prstGeom prst="rect">
            <a:avLst/>
          </a:prstGeom>
          <a:noFill/>
        </p:spPr>
      </p:pic>
      <p:pic>
        <p:nvPicPr>
          <p:cNvPr id="24" name="Picture 24" descr="Obrázo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614055" cy="1044388"/>
          </a:xfrm>
          <a:prstGeom prst="rect">
            <a:avLst/>
          </a:prstGeom>
          <a:noFill/>
        </p:spPr>
      </p:pic>
      <p:pic>
        <p:nvPicPr>
          <p:cNvPr id="26" name="Picture 24" descr="Obrázo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1609436" cy="1041400"/>
          </a:xfrm>
          <a:prstGeom prst="rect">
            <a:avLst/>
          </a:prstGeom>
          <a:noFill/>
        </p:spPr>
      </p:pic>
      <p:sp>
        <p:nvSpPr>
          <p:cNvPr id="17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05400" y="4495800"/>
            <a:ext cx="1295400" cy="6096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sabat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23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90800" y="3581400"/>
            <a:ext cx="1676400" cy="6096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moslimovia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25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19800" y="2590800"/>
            <a:ext cx="1219200" cy="533399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Tóra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228600" y="5867400"/>
            <a:ext cx="662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Správnou odpoveďou ti dúha zlepši</a:t>
            </a:r>
            <a:r>
              <a:rPr kumimoji="0" lang="sk-SK" sz="2800" b="1" i="0" u="none" strike="noStrike" kern="1200" cap="none" spc="0" normalizeH="0" noProof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 náladu. Pozor z obláčika bude pršať. </a:t>
            </a:r>
            <a:r>
              <a:rPr kumimoji="0" lang="sk-SK" sz="2800" b="1" i="0" u="none" strike="noStrike" kern="1200" cap="none" spc="0" normalizeH="0" baseline="0" noProof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Spočítaj dúhy.</a:t>
            </a:r>
            <a:endParaRPr kumimoji="0" lang="sk-SK" sz="2800" b="1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8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77200" y="6019800"/>
            <a:ext cx="771525" cy="504825"/>
          </a:xfrm>
          <a:prstGeom prst="actionButtonForwardNex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2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0" y="4495800"/>
            <a:ext cx="1371600" cy="6096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Ježiš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114800" y="2667000"/>
            <a:ext cx="1371600" cy="5334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Vatikán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4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57800" y="3581400"/>
            <a:ext cx="2286000" cy="609600"/>
          </a:xfrm>
          <a:prstGeom prst="actionButtonBlan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Benedikt XVI.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20" name="Picture 30" descr="MCj04404060000%5b1%5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1125537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0" descr="MCj04404060000%5b1%5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4724400"/>
            <a:ext cx="1125537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0" descr="MCj04404060000%5b1%5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5486400"/>
            <a:ext cx="1125537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C 0.18472 -0.06319 0.36979 -0.12523 0.36597 -0.09444 C 0.36285 -0.06389 -0.02691 0.15232 -0.02378 0.18009 C -0.02101 0.20995 0.31511 0.09468 0.38403 0.07778 C 0.45417 0.06111 0.42465 0.06806 0.39497 0.07593 " pathEditMode="relative" rAng="-1081004" ptsTypes="aaaaA">
                                      <p:cBhvr>
                                        <p:cTn id="52" dur="3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4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C -0.00972 -0.02894 -0.01927 -0.05764 -0.05139 -0.06042 C -0.08333 -0.06273 -0.17326 -0.03403 -0.19184 -0.01574 C -0.21094 0.00231 -0.15 0.03634 -0.16493 0.04838 C -0.17986 0.06065 -0.25989 0.06736 -0.2816 0.05741 C -0.30347 0.04745 -0.25816 0.00208 -0.29635 -0.01181 C -0.3342 -0.02593 -0.49392 -0.04884 -0.51024 -0.02755 C -0.52621 -0.00671 -0.4125 0.09097 -0.39305 0.1150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0" y="2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2407 C 0.01041 -0.17523 0.02118 -0.37454 0.02639 -0.40047 C 0.0316 -0.4257 0.02552 -0.13403 0.03055 -0.13172 C 0.03559 -0.12963 0.05208 -0.41875 0.0566 -0.38727 C 0.06128 -0.35556 0.06232 -0.03681 0.05798 0.05949 C 0.05347 0.15602 0.02864 0.15277 0.03021 0.19074 C 0.03177 0.22963 0.06128 0.27222 0.06788 0.28889 " pathEditMode="relative" rAng="0" ptsTypes="aaaaaaA">
                                      <p:cBhvr>
                                        <p:cTn id="76" dur="3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-93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1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2954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HODNOTENIE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28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77200" y="6019800"/>
            <a:ext cx="771525" cy="504825"/>
          </a:xfrm>
          <a:prstGeom prst="actionButtonForwardNext">
            <a:avLst/>
          </a:prstGeom>
          <a:solidFill>
            <a:srgbClr val="FFFF00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0" name="WordArt 12"/>
          <p:cNvSpPr>
            <a:spLocks noChangeArrowheads="1" noChangeShapeType="1" noTextEdit="1"/>
          </p:cNvSpPr>
          <p:nvPr/>
        </p:nvSpPr>
        <p:spPr bwMode="auto">
          <a:xfrm>
            <a:off x="838200" y="4724400"/>
            <a:ext cx="792162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6000" b="1" kern="10" dirty="0">
                <a:ln w="50800">
                  <a:solidFill>
                    <a:srgbClr val="00007A"/>
                  </a:solidFill>
                  <a:prstDash val="sysDot"/>
                  <a:round/>
                  <a:headEnd/>
                  <a:tailEnd/>
                </a:ln>
                <a:solidFill>
                  <a:srgbClr val="FFFF00"/>
                </a:solidFill>
                <a:latin typeface="Comic Sans MS"/>
              </a:rPr>
              <a:t>1</a:t>
            </a:r>
          </a:p>
        </p:txBody>
      </p:sp>
      <p:sp>
        <p:nvSpPr>
          <p:cNvPr id="31" name="WordArt 13"/>
          <p:cNvSpPr>
            <a:spLocks noChangeArrowheads="1" noChangeShapeType="1" noTextEdit="1"/>
          </p:cNvSpPr>
          <p:nvPr/>
        </p:nvSpPr>
        <p:spPr bwMode="auto">
          <a:xfrm>
            <a:off x="2286000" y="4724400"/>
            <a:ext cx="944562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6000" b="1" kern="10" dirty="0">
                <a:ln w="50800">
                  <a:solidFill>
                    <a:srgbClr val="00007A"/>
                  </a:solidFill>
                  <a:prstDash val="sysDot"/>
                  <a:round/>
                  <a:headEnd/>
                  <a:tailEnd/>
                </a:ln>
                <a:solidFill>
                  <a:srgbClr val="FFFF00"/>
                </a:solidFill>
                <a:latin typeface="Comic Sans MS"/>
              </a:rPr>
              <a:t>2</a:t>
            </a:r>
          </a:p>
        </p:txBody>
      </p:sp>
      <p:sp>
        <p:nvSpPr>
          <p:cNvPr id="35" name="WordArt 14"/>
          <p:cNvSpPr>
            <a:spLocks noChangeArrowheads="1" noChangeShapeType="1" noTextEdit="1"/>
          </p:cNvSpPr>
          <p:nvPr/>
        </p:nvSpPr>
        <p:spPr bwMode="auto">
          <a:xfrm>
            <a:off x="4038600" y="4724400"/>
            <a:ext cx="792162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6000" b="1" kern="10" dirty="0">
                <a:ln w="50800">
                  <a:solidFill>
                    <a:srgbClr val="00007A"/>
                  </a:solidFill>
                  <a:prstDash val="sysDot"/>
                  <a:round/>
                  <a:headEnd/>
                  <a:tailEnd/>
                </a:ln>
                <a:solidFill>
                  <a:srgbClr val="FFFF00"/>
                </a:solidFill>
                <a:latin typeface="Comic Sans MS"/>
              </a:rPr>
              <a:t>3</a:t>
            </a:r>
          </a:p>
        </p:txBody>
      </p:sp>
      <p:sp>
        <p:nvSpPr>
          <p:cNvPr id="36" name="WordArt 15"/>
          <p:cNvSpPr>
            <a:spLocks noChangeArrowheads="1" noChangeShapeType="1" noTextEdit="1"/>
          </p:cNvSpPr>
          <p:nvPr/>
        </p:nvSpPr>
        <p:spPr bwMode="auto">
          <a:xfrm>
            <a:off x="5257800" y="4724400"/>
            <a:ext cx="914400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6000" b="1" kern="10" dirty="0">
                <a:ln w="50800">
                  <a:solidFill>
                    <a:srgbClr val="00007A"/>
                  </a:solidFill>
                  <a:prstDash val="sysDot"/>
                  <a:round/>
                  <a:headEnd/>
                  <a:tailEnd/>
                </a:ln>
                <a:solidFill>
                  <a:srgbClr val="FFFF00"/>
                </a:solidFill>
                <a:latin typeface="Comic Sans MS"/>
              </a:rPr>
              <a:t>4</a:t>
            </a:r>
          </a:p>
        </p:txBody>
      </p:sp>
      <p:sp>
        <p:nvSpPr>
          <p:cNvPr id="37" name="WordArt 16"/>
          <p:cNvSpPr>
            <a:spLocks noChangeArrowheads="1" noChangeShapeType="1" noTextEdit="1"/>
          </p:cNvSpPr>
          <p:nvPr/>
        </p:nvSpPr>
        <p:spPr bwMode="auto">
          <a:xfrm>
            <a:off x="6934200" y="4724400"/>
            <a:ext cx="792163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6000" b="1" kern="10" dirty="0">
                <a:ln w="50800">
                  <a:solidFill>
                    <a:srgbClr val="00007A"/>
                  </a:solidFill>
                  <a:prstDash val="sysDot"/>
                  <a:round/>
                  <a:headEnd/>
                  <a:tailEnd/>
                </a:ln>
                <a:solidFill>
                  <a:srgbClr val="FFFF00"/>
                </a:solidFill>
                <a:latin typeface="Comic Sans MS"/>
              </a:rPr>
              <a:t>5</a:t>
            </a:r>
          </a:p>
        </p:txBody>
      </p:sp>
      <p:sp>
        <p:nvSpPr>
          <p:cNvPr id="39" name="Cloud"/>
          <p:cNvSpPr>
            <a:spLocks noChangeAspect="1" noEditPoints="1" noChangeArrowheads="1"/>
          </p:cNvSpPr>
          <p:nvPr/>
        </p:nvSpPr>
        <p:spPr bwMode="auto">
          <a:xfrm>
            <a:off x="381000" y="4953000"/>
            <a:ext cx="3348038" cy="15827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algn="ctr"/>
            <a:r>
              <a:rPr lang="sk-SK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DOBRE!</a:t>
            </a:r>
            <a:endParaRPr lang="sk-SK" sz="32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40" name="Cloud"/>
          <p:cNvSpPr>
            <a:spLocks noChangeAspect="1" noEditPoints="1" noChangeArrowheads="1"/>
          </p:cNvSpPr>
          <p:nvPr/>
        </p:nvSpPr>
        <p:spPr bwMode="auto">
          <a:xfrm>
            <a:off x="2514600" y="4114800"/>
            <a:ext cx="3348037" cy="15827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algn="ctr"/>
            <a:r>
              <a:rPr lang="sk-SK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VEĽMI SLABO</a:t>
            </a:r>
            <a:r>
              <a:rPr lang="sk-SK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!</a:t>
            </a:r>
            <a:endParaRPr lang="sk-SK" sz="3200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41" name="Cloud"/>
          <p:cNvSpPr>
            <a:spLocks noChangeAspect="1" noEditPoints="1" noChangeArrowheads="1"/>
          </p:cNvSpPr>
          <p:nvPr/>
        </p:nvSpPr>
        <p:spPr bwMode="auto">
          <a:xfrm>
            <a:off x="609600" y="4267200"/>
            <a:ext cx="3348037" cy="15827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algn="ctr"/>
            <a:r>
              <a:rPr lang="sk-SK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SLABO!</a:t>
            </a:r>
            <a:endParaRPr lang="sk-SK" sz="32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42" name="Cloud"/>
          <p:cNvSpPr>
            <a:spLocks noChangeAspect="1" noEditPoints="1" noChangeArrowheads="1"/>
          </p:cNvSpPr>
          <p:nvPr/>
        </p:nvSpPr>
        <p:spPr bwMode="auto">
          <a:xfrm>
            <a:off x="2971800" y="5029200"/>
            <a:ext cx="3581400" cy="15827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algn="ctr"/>
            <a:r>
              <a:rPr lang="sk-SK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VÝBORNE!</a:t>
            </a:r>
            <a:endParaRPr lang="sk-SK" sz="32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44" name="Cloud"/>
          <p:cNvSpPr>
            <a:spLocks noChangeAspect="1" noEditPoints="1" noChangeArrowheads="1"/>
          </p:cNvSpPr>
          <p:nvPr/>
        </p:nvSpPr>
        <p:spPr bwMode="auto">
          <a:xfrm>
            <a:off x="4953000" y="4572000"/>
            <a:ext cx="3348038" cy="18875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algn="ctr"/>
            <a:r>
              <a:rPr lang="sk-SK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VEĽMI DOBRE!</a:t>
            </a:r>
            <a:endParaRPr lang="sk-SK" sz="32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838200" y="3429000"/>
            <a:ext cx="1152525" cy="503237"/>
          </a:xfrm>
          <a:prstGeom prst="flowChartTerminator">
            <a:avLst/>
          </a:prstGeom>
          <a:solidFill>
            <a:srgbClr val="FFFF00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algn="ctr"/>
            <a:r>
              <a:rPr lang="sk-SK" sz="2400" b="1" dirty="0">
                <a:solidFill>
                  <a:srgbClr val="003366"/>
                </a:solidFill>
                <a:latin typeface="Comic Sans MS" pitchFamily="66" charset="0"/>
              </a:rPr>
              <a:t>0 - </a:t>
            </a:r>
            <a:r>
              <a:rPr lang="sk-SK" sz="2400" b="1" dirty="0" smtClean="0">
                <a:solidFill>
                  <a:srgbClr val="003366"/>
                </a:solidFill>
                <a:latin typeface="Comic Sans MS" pitchFamily="66" charset="0"/>
              </a:rPr>
              <a:t>1</a:t>
            </a:r>
            <a:endParaRPr lang="sk-SK" sz="2400" b="1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2362200" y="3429000"/>
            <a:ext cx="1152525" cy="503237"/>
          </a:xfrm>
          <a:prstGeom prst="flowChartTerminator">
            <a:avLst/>
          </a:prstGeom>
          <a:solidFill>
            <a:srgbClr val="FFFF00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algn="ctr"/>
            <a:r>
              <a:rPr lang="sk-SK" sz="2400" b="1" dirty="0" smtClean="0">
                <a:solidFill>
                  <a:srgbClr val="003366"/>
                </a:solidFill>
                <a:latin typeface="Comic Sans MS" pitchFamily="66" charset="0"/>
              </a:rPr>
              <a:t>2 </a:t>
            </a:r>
            <a:r>
              <a:rPr lang="sk-SK" sz="2400" b="1" dirty="0">
                <a:solidFill>
                  <a:srgbClr val="003366"/>
                </a:solidFill>
                <a:latin typeface="Comic Sans MS" pitchFamily="66" charset="0"/>
              </a:rPr>
              <a:t>- </a:t>
            </a:r>
            <a:r>
              <a:rPr lang="sk-SK" sz="2400" b="1" dirty="0" smtClean="0">
                <a:solidFill>
                  <a:srgbClr val="003366"/>
                </a:solidFill>
                <a:latin typeface="Comic Sans MS" pitchFamily="66" charset="0"/>
              </a:rPr>
              <a:t>3</a:t>
            </a:r>
            <a:endParaRPr lang="sk-SK" sz="2400" b="1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3886200" y="3429000"/>
            <a:ext cx="1152525" cy="503237"/>
          </a:xfrm>
          <a:prstGeom prst="flowChartTerminator">
            <a:avLst/>
          </a:prstGeom>
          <a:solidFill>
            <a:srgbClr val="FFFF00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algn="ctr"/>
            <a:r>
              <a:rPr lang="sk-SK" sz="2400" b="1" dirty="0" smtClean="0">
                <a:solidFill>
                  <a:srgbClr val="003366"/>
                </a:solidFill>
                <a:latin typeface="Comic Sans MS" pitchFamily="66" charset="0"/>
              </a:rPr>
              <a:t>4 </a:t>
            </a:r>
            <a:r>
              <a:rPr lang="sk-SK" sz="2400" b="1" dirty="0">
                <a:solidFill>
                  <a:srgbClr val="003366"/>
                </a:solidFill>
                <a:latin typeface="Comic Sans MS" pitchFamily="66" charset="0"/>
              </a:rPr>
              <a:t>- </a:t>
            </a:r>
            <a:r>
              <a:rPr lang="sk-SK" sz="2400" b="1" dirty="0" smtClean="0">
                <a:solidFill>
                  <a:srgbClr val="003366"/>
                </a:solidFill>
                <a:latin typeface="Comic Sans MS" pitchFamily="66" charset="0"/>
              </a:rPr>
              <a:t>5</a:t>
            </a:r>
            <a:endParaRPr lang="sk-SK" sz="2400" b="1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48" name="AutoShape 10"/>
          <p:cNvSpPr>
            <a:spLocks noChangeArrowheads="1"/>
          </p:cNvSpPr>
          <p:nvPr/>
        </p:nvSpPr>
        <p:spPr bwMode="auto">
          <a:xfrm>
            <a:off x="5486400" y="3429000"/>
            <a:ext cx="1152525" cy="503237"/>
          </a:xfrm>
          <a:prstGeom prst="flowChartTerminator">
            <a:avLst/>
          </a:prstGeom>
          <a:solidFill>
            <a:srgbClr val="FFFF00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algn="ctr"/>
            <a:r>
              <a:rPr lang="sk-SK" sz="2400" b="1" dirty="0" smtClean="0">
                <a:solidFill>
                  <a:srgbClr val="003366"/>
                </a:solidFill>
                <a:latin typeface="Comic Sans MS" pitchFamily="66" charset="0"/>
              </a:rPr>
              <a:t>6 </a:t>
            </a:r>
            <a:r>
              <a:rPr lang="sk-SK" sz="2400" b="1" dirty="0">
                <a:solidFill>
                  <a:srgbClr val="003366"/>
                </a:solidFill>
                <a:latin typeface="Comic Sans MS" pitchFamily="66" charset="0"/>
              </a:rPr>
              <a:t>- </a:t>
            </a:r>
            <a:r>
              <a:rPr lang="sk-SK" sz="2400" b="1" dirty="0" smtClean="0">
                <a:solidFill>
                  <a:srgbClr val="003366"/>
                </a:solidFill>
                <a:latin typeface="Comic Sans MS" pitchFamily="66" charset="0"/>
              </a:rPr>
              <a:t>7</a:t>
            </a:r>
            <a:endParaRPr lang="sk-SK" sz="2400" b="1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49" name="AutoShape 11"/>
          <p:cNvSpPr>
            <a:spLocks noChangeArrowheads="1"/>
          </p:cNvSpPr>
          <p:nvPr/>
        </p:nvSpPr>
        <p:spPr bwMode="auto">
          <a:xfrm>
            <a:off x="7086600" y="3429000"/>
            <a:ext cx="1152525" cy="503237"/>
          </a:xfrm>
          <a:prstGeom prst="flowChartTerminator">
            <a:avLst/>
          </a:prstGeom>
          <a:solidFill>
            <a:srgbClr val="FFFF00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algn="ctr"/>
            <a:r>
              <a:rPr lang="sk-SK" sz="2400" b="1" dirty="0" smtClean="0">
                <a:solidFill>
                  <a:srgbClr val="003366"/>
                </a:solidFill>
                <a:latin typeface="Comic Sans MS" pitchFamily="66" charset="0"/>
              </a:rPr>
              <a:t>8 </a:t>
            </a:r>
            <a:r>
              <a:rPr lang="sk-SK" sz="2400" b="1" dirty="0">
                <a:solidFill>
                  <a:srgbClr val="003366"/>
                </a:solidFill>
                <a:latin typeface="Comic Sans MS" pitchFamily="66" charset="0"/>
              </a:rPr>
              <a:t>- </a:t>
            </a:r>
            <a:r>
              <a:rPr lang="sk-SK" sz="2400" b="1" dirty="0" smtClean="0">
                <a:solidFill>
                  <a:srgbClr val="003366"/>
                </a:solidFill>
                <a:latin typeface="Comic Sans MS" pitchFamily="66" charset="0"/>
              </a:rPr>
              <a:t>9</a:t>
            </a:r>
            <a:endParaRPr lang="sk-SK" sz="2400" b="1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50" name="Vodorovný zvitok 49"/>
          <p:cNvSpPr/>
          <p:nvPr/>
        </p:nvSpPr>
        <p:spPr>
          <a:xfrm>
            <a:off x="381000" y="1371600"/>
            <a:ext cx="8458200" cy="19050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Spočítaj si všetky body.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Klikni na tlačidlo, ktoré označuje počet získaných bodov.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3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  <p:bldP spid="31" grpId="0"/>
      <p:bldP spid="35" grpId="0"/>
      <p:bldP spid="36" grpId="0"/>
      <p:bldP spid="37" grpId="0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5" grpId="2" animBg="1"/>
      <p:bldP spid="45" grpId="3" animBg="1"/>
      <p:bldP spid="45" grpId="4" animBg="1"/>
      <p:bldP spid="46" grpId="0" animBg="1"/>
      <p:bldP spid="46" grpId="2" animBg="1"/>
      <p:bldP spid="46" grpId="3" animBg="1"/>
      <p:bldP spid="46" grpId="4" animBg="1"/>
      <p:bldP spid="47" grpId="0" animBg="1"/>
      <p:bldP spid="47" grpId="2" animBg="1"/>
      <p:bldP spid="47" grpId="3" animBg="1"/>
      <p:bldP spid="47" grpId="4" animBg="1"/>
      <p:bldP spid="48" grpId="0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49" grpId="4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Vodorovný zvitok 4"/>
          <p:cNvSpPr/>
          <p:nvPr/>
        </p:nvSpPr>
        <p:spPr>
          <a:xfrm>
            <a:off x="533400" y="457200"/>
            <a:ext cx="8153400" cy="14478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Ďakujem za pozornosť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37500981"/>
              </p:ext>
            </p:extLst>
          </p:nvPr>
        </p:nvGraphicFramePr>
        <p:xfrm>
          <a:off x="1600200" y="2209800"/>
          <a:ext cx="6264696" cy="3624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304800"/>
            <a:ext cx="7620000" cy="15240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Čo je náboženstvo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57200" y="1828800"/>
            <a:ext cx="8229600" cy="295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náboženstvo je uctievanie boha, v dávnej minulosti viacerých bohov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 dôležitou súčasťou života väčšiny ľudí, snaží sa odpovedať na otázku, aký je zmysel ľudského života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viera, že za dobré skutky na tejto Zemi bude človek raz odmenený a za zlé skutky potrestaný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každé náboženstvo hlása, že človek by mal konať dobré skutky, voči ľuďom a všetkým ostatným tvorom na tejto planéte by sa mal správať ohľaduplne, s úctou a láskou</a:t>
            </a:r>
            <a:endParaRPr kumimoji="0" lang="cs-CZ" sz="20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3" name="Picture 7" descr="jesus-cros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4724400"/>
            <a:ext cx="3624687" cy="18938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14" name="Picture 8" descr="jesus-wept-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724400"/>
            <a:ext cx="2264905" cy="18891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Vodorovný zvitok 6"/>
          <p:cNvSpPr/>
          <p:nvPr/>
        </p:nvSpPr>
        <p:spPr>
          <a:xfrm>
            <a:off x="304800" y="609600"/>
            <a:ext cx="8458200" cy="56388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HLAVNÉ POLYTEISTICKÉ NÁBOŽENSTVÁ SVETA: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(polyteizmus – uctievanie mnohých Bohov)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sk-SK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Hinduizmus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Budhizmus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		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Hinduizmus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0" name="Picture 22" descr="shiv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57200"/>
            <a:ext cx="1157287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Users\dell_vostro_001\Downloads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57200"/>
            <a:ext cx="1040301" cy="1095375"/>
          </a:xfrm>
          <a:prstGeom prst="rect">
            <a:avLst/>
          </a:prstGeom>
          <a:noFill/>
        </p:spPr>
      </p:pic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381000" y="1905000"/>
            <a:ext cx="8382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patrí k najstarším náboženstvám na svete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je tretím najväčším náboženstvom sveta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vyznávači tohto náboženstva sa nazývajú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hinduisti</a:t>
            </a: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vznikol v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Indii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nemá zakladateľa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učenie je spísané v knihách, ktoré sa nazývajú </a:t>
            </a:r>
            <a:r>
              <a:rPr lang="sk-SK" sz="2400" b="1" dirty="0" err="1" smtClean="0">
                <a:solidFill>
                  <a:srgbClr val="FFFF00"/>
                </a:solidFill>
                <a:latin typeface="Comic Sans MS" pitchFamily="66" charset="0"/>
              </a:rPr>
              <a:t>védy</a:t>
            </a: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hlavná trojica božstiev: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</a:t>
            </a:r>
            <a:r>
              <a:rPr kumimoji="0" lang="sk-SK" sz="2400" b="1" i="0" u="none" strike="noStrike" kern="1200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Brahma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	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(stvoriteľ)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					</a:t>
            </a:r>
            <a:r>
              <a:rPr kumimoji="0" lang="sk-SK" sz="2400" b="1" i="0" u="none" strike="noStrike" kern="1200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Višna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	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(uchovávateľ)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					</a:t>
            </a:r>
            <a:r>
              <a:rPr kumimoji="0" lang="sk-SK" sz="2400" b="1" i="0" u="none" strike="noStrike" kern="1200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Šiva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(ničiteľ)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často sú zobrazovaní s viacerými hlavami a rukami, čo symbolizuje ich moc</a:t>
            </a:r>
          </a:p>
        </p:txBody>
      </p:sp>
      <p:pic>
        <p:nvPicPr>
          <p:cNvPr id="20" name="Picture 16" descr="Brahma0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38200" y="4606322"/>
            <a:ext cx="1539875" cy="19865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438400" y="6324600"/>
            <a:ext cx="8274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FFFF00"/>
                </a:solidFill>
                <a:latin typeface="Comic Sans MS" pitchFamily="66" charset="0"/>
              </a:rPr>
              <a:t>Brahma</a:t>
            </a:r>
            <a:endParaRPr lang="cs-CZ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22" name="Picture 19" descr="vishn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4619819"/>
            <a:ext cx="1475363" cy="1955606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486400" y="6324600"/>
            <a:ext cx="6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FFFF00"/>
                </a:solidFill>
                <a:latin typeface="Comic Sans MS" pitchFamily="66" charset="0"/>
              </a:rPr>
              <a:t>Višna</a:t>
            </a:r>
            <a:endParaRPr lang="cs-CZ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24" name="Picture 12" descr="Shiv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705600" y="4629529"/>
            <a:ext cx="1447800" cy="19559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8305800" y="6324600"/>
            <a:ext cx="545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FFFF00"/>
                </a:solidFill>
                <a:latin typeface="Comic Sans MS" pitchFamily="66" charset="0"/>
              </a:rPr>
              <a:t>Šiva</a:t>
            </a:r>
            <a:endParaRPr lang="cs-CZ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build="p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Hinduizmus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0" name="Picture 22" descr="shiv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57200"/>
            <a:ext cx="1157287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Users\dell_vostro_001\Downloads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57200"/>
            <a:ext cx="1040301" cy="1095375"/>
          </a:xfrm>
          <a:prstGeom prst="rect">
            <a:avLst/>
          </a:prstGeom>
          <a:noFill/>
        </p:spPr>
      </p:pic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457200" y="2286000"/>
            <a:ext cx="8382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k najznámejším posvätným miestam hinduistov patrí rieka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Ganga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    pohorie </a:t>
            </a: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Himaláje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Comic Sans MS" pitchFamily="66" charset="0"/>
              </a:rPr>
              <a:t>do učenia jedincov zasväcuje učiteľ -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guru</a:t>
            </a:r>
            <a:endParaRPr kumimoji="0" lang="sk-SK" sz="2400" b="1" i="0" u="none" strike="noStrike" kern="1200" cap="none" spc="0" normalizeH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skutky človeka sa označujú ako </a:t>
            </a:r>
            <a:r>
              <a:rPr lang="sk-SK" sz="2400" b="1" dirty="0" err="1" smtClean="0">
                <a:solidFill>
                  <a:srgbClr val="FFFF00"/>
                </a:solidFill>
                <a:latin typeface="Comic Sans MS" pitchFamily="66" charset="0"/>
              </a:rPr>
              <a:t>karma</a:t>
            </a:r>
            <a:endParaRPr lang="sk-SK" sz="2400" b="1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2060"/>
                </a:solidFill>
                <a:latin typeface="Comic Sans MS" pitchFamily="66" charset="0"/>
              </a:rPr>
              <a:t> základnou životnou filozofiou je viera, že smrťou sa život nekončí, pokračuje 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v prevtelení –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reinkarnáciu 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(aj zvieraciu)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nemá kňazov, len učiteľov a duchovných vodcov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cs-CZ" sz="2400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typická pre hinduistov je tolerancia (vzájomné rešpektovanie) aj úcta ku zvieratám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kravy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– posvätné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hinduizmus </a:t>
            </a:r>
            <a:r>
              <a:rPr lang="sk-SK" sz="2400" b="1" dirty="0" smtClean="0">
                <a:solidFill>
                  <a:srgbClr val="FFFF00"/>
                </a:solidFill>
                <a:latin typeface="Comic Sans MS" pitchFamily="66" charset="0"/>
              </a:rPr>
              <a:t>zakazuje konzumáciu hovädzieho mäsa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 strava hinduistov je prevažne vegetariánska</a:t>
            </a:r>
            <a:endParaRPr lang="cs-CZ" sz="2400" dirty="0" smtClean="0">
              <a:solidFill>
                <a:srgbClr val="003366"/>
              </a:solidFill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Budhizmus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6" name="Picture 15" descr="dharma_whe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33400"/>
            <a:ext cx="10795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 descr="j03009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57200"/>
            <a:ext cx="1223962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5"/>
          <p:cNvSpPr txBox="1">
            <a:spLocks noChangeArrowheads="1"/>
          </p:cNvSpPr>
          <p:nvPr/>
        </p:nvSpPr>
        <p:spPr>
          <a:xfrm>
            <a:off x="609600" y="1905000"/>
            <a:ext cx="8229600" cy="51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vznikol takisto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 Indii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odmieta vrstvu privilegovaných kňazov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hlavná úloha budhizmu – </a:t>
            </a: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osloviť jedinca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za zakladateľa sa považuje </a:t>
            </a: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Budhu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Budhizmus pozná viacerých bohov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je rozšírené hlavne vo </a:t>
            </a:r>
            <a:r>
              <a:rPr kumimoji="0" lang="sk-SK" sz="2400" b="1" i="0" u="none" strike="noStrike" kern="1200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východnej  Ázii</a:t>
            </a:r>
            <a:r>
              <a:rPr kumimoji="0" lang="sk-SK" sz="2400" b="1" i="0" u="none" strike="noStrike" kern="1200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(Čína</a:t>
            </a:r>
            <a:r>
              <a:rPr lang="sk-SK" sz="2400" dirty="0" smtClean="0">
                <a:solidFill>
                  <a:srgbClr val="003366"/>
                </a:solidFill>
                <a:latin typeface="Comic Sans MS" pitchFamily="66" charset="0"/>
              </a:rPr>
              <a:t>, Tibet, Japonsko</a:t>
            </a:r>
            <a:r>
              <a:rPr kumimoji="0" lang="sk-SK" sz="2400" b="0" i="0" u="none" strike="noStrike" kern="120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Mongolsko, Vietnam… 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kumimoji="0" lang="sk-SK" sz="2400" b="0" i="0" u="none" strike="noStrike" kern="1200" cap="none" spc="0" normalizeH="0" baseline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0" name="Picture 12" descr="mapa-rodisko budh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419600"/>
            <a:ext cx="1143000" cy="166181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581400" y="6248400"/>
            <a:ext cx="17906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>
                <a:solidFill>
                  <a:srgbClr val="FFFF00"/>
                </a:solidFill>
              </a:rPr>
              <a:t>Rodisko Budhu v Indii</a:t>
            </a:r>
            <a:endParaRPr lang="cs-CZ" sz="1400" b="1" dirty="0">
              <a:solidFill>
                <a:srgbClr val="FFFF00"/>
              </a:solidFill>
            </a:endParaRPr>
          </a:p>
        </p:txBody>
      </p:sp>
      <p:pic>
        <p:nvPicPr>
          <p:cNvPr id="22" name="Picture 8" descr="Buddha1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838200" y="4495800"/>
            <a:ext cx="1219200" cy="16757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381000" y="6248400"/>
            <a:ext cx="21416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FFFF00"/>
                </a:solidFill>
              </a:rPr>
              <a:t>Sidhárta</a:t>
            </a:r>
            <a:r>
              <a:rPr lang="sk-SK" sz="1400" b="1" dirty="0">
                <a:solidFill>
                  <a:srgbClr val="FFFF00"/>
                </a:solidFill>
              </a:rPr>
              <a:t> </a:t>
            </a:r>
            <a:r>
              <a:rPr lang="sk-SK" sz="1400" b="1" dirty="0" err="1">
                <a:solidFill>
                  <a:srgbClr val="FFFF00"/>
                </a:solidFill>
              </a:rPr>
              <a:t>Gautama</a:t>
            </a:r>
            <a:r>
              <a:rPr lang="sk-SK" sz="1400" b="1" dirty="0">
                <a:solidFill>
                  <a:srgbClr val="FFFF00"/>
                </a:solidFill>
              </a:rPr>
              <a:t> - Budha</a:t>
            </a:r>
            <a:endParaRPr lang="cs-CZ" sz="1400" b="1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495800"/>
            <a:ext cx="2057400" cy="194517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26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760"/>
                            </p:stCondLst>
                            <p:childTnLst>
                              <p:par>
                                <p:cTn id="6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64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uiExpand="1" build="p"/>
      <p:bldP spid="2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685800" y="228600"/>
            <a:ext cx="7848600" cy="1600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Budhizmus</a:t>
            </a:r>
            <a:endParaRPr lang="sk-SK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6" name="Picture 15" descr="dharma_whe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33400"/>
            <a:ext cx="10795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 descr="j03009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57200"/>
            <a:ext cx="1223962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7" descr="budhsit_monk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219200" y="1828800"/>
            <a:ext cx="3281363" cy="23177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1524000" y="4267200"/>
            <a:ext cx="27275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600" b="1" dirty="0">
                <a:solidFill>
                  <a:srgbClr val="FFFF00"/>
                </a:solidFill>
              </a:rPr>
              <a:t>budhistickí mnísi pri meditácii</a:t>
            </a:r>
            <a:endParaRPr lang="cs-CZ" sz="1600" b="1" dirty="0">
              <a:solidFill>
                <a:srgbClr val="FFFF00"/>
              </a:solidFill>
            </a:endParaRPr>
          </a:p>
        </p:txBody>
      </p:sp>
      <p:pic>
        <p:nvPicPr>
          <p:cNvPr id="14" name="Picture 8" descr="Prayers_in_Orange-buddhist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181600" y="1828800"/>
            <a:ext cx="3111003" cy="2333599"/>
          </a:xfrm>
          <a:noFill/>
          <a:ln w="28575">
            <a:solidFill>
              <a:srgbClr val="C00000"/>
            </a:solidFill>
          </a:ln>
        </p:spPr>
      </p:pic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096000" y="4267200"/>
            <a:ext cx="13506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600" b="1" dirty="0" smtClean="0">
                <a:solidFill>
                  <a:srgbClr val="FFFF00"/>
                </a:solidFill>
              </a:rPr>
              <a:t>mníšsky odev</a:t>
            </a:r>
            <a:endParaRPr lang="cs-CZ" sz="1600" b="1" dirty="0">
              <a:solidFill>
                <a:srgbClr val="FFFF00"/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533400" y="45720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Budhizmus preberá z tradície vieru v odplatu dobrých a zlých činov – KARMA a učenie o kolobehu života</a:t>
            </a:r>
          </a:p>
          <a:p>
            <a:pPr algn="just">
              <a:buFont typeface="Wingdings" pitchFamily="2" charset="2"/>
              <a:buChar char="q"/>
            </a:pP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Budhisti sa zhromažďujú, aby recitovali posvätné texty, modlili sa k božstvám, uctievali sochy a obrazy Budhu</a:t>
            </a:r>
          </a:p>
          <a:p>
            <a:pPr algn="just">
              <a:buFont typeface="Wingdings" pitchFamily="2" charset="2"/>
              <a:buChar char="q"/>
            </a:pP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základný písomný zdroj – </a:t>
            </a:r>
            <a:r>
              <a:rPr lang="sk-SK" b="1" dirty="0" smtClean="0">
                <a:solidFill>
                  <a:srgbClr val="FFFF00"/>
                </a:solidFill>
                <a:latin typeface="Comic Sans MS" pitchFamily="66" charset="0"/>
              </a:rPr>
              <a:t>TRI KOŠE MÚDROSTI</a:t>
            </a:r>
          </a:p>
          <a:p>
            <a:pPr algn="just">
              <a:buFont typeface="Wingdings" pitchFamily="2" charset="2"/>
              <a:buChar char="q"/>
            </a:pP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Budhizmus prebral z hinduizmu princíp prevtelenia</a:t>
            </a:r>
          </a:p>
          <a:p>
            <a:pPr algn="just">
              <a:buFont typeface="Wingdings" pitchFamily="2" charset="2"/>
              <a:buChar char="q"/>
            </a:pP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Cieľom je dosiahnuť </a:t>
            </a:r>
            <a:r>
              <a:rPr lang="sk-SK" b="1" dirty="0" smtClean="0">
                <a:solidFill>
                  <a:srgbClr val="FFFF00"/>
                </a:solidFill>
                <a:latin typeface="Comic Sans MS" pitchFamily="66" charset="0"/>
              </a:rPr>
              <a:t>nirvánu – vyslobodenie z kolobehu života, spasenie</a:t>
            </a:r>
            <a:endParaRPr lang="sk-SK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7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16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69850">
            <a:pattFill prst="weave">
              <a:fgClr>
                <a:schemeClr val="accent2"/>
              </a:fgClr>
              <a:bgClr>
                <a:srgbClr val="003366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Vodorovný zvitok 18"/>
          <p:cNvSpPr/>
          <p:nvPr/>
        </p:nvSpPr>
        <p:spPr>
          <a:xfrm>
            <a:off x="304800" y="609600"/>
            <a:ext cx="8458200" cy="56388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HLAVNÉ MONOTEISTICKÉ NÁBOŽENSTVÁ SVETA: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(monoteizmus – uctievanie jedného Boha)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sk-SK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sk-SK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Judaizmus</a:t>
            </a:r>
            <a:endParaRPr lang="sk-SK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Kresťanstvo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 Islam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		</a:t>
            </a:r>
            <a:endParaRPr lang="sk-SK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929</Words>
  <Application>Microsoft Office PowerPoint</Application>
  <PresentationFormat>Prezentácia na obrazovke (4:3)</PresentationFormat>
  <Paragraphs>181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Klikni na pojmy súvisiace s hinduizmom. Máš tri pokusy. </vt:lpstr>
      <vt:lpstr>Klikni na pojmy súvisiace s budhizmom.   Máš tri pokusy. </vt:lpstr>
      <vt:lpstr>Klikni na pojmy súvisiace s kresťanstvom.   Máš tri pokusy.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PC_JL</dc:creator>
  <cp:lastModifiedBy>Raduz</cp:lastModifiedBy>
  <cp:revision>103</cp:revision>
  <dcterms:created xsi:type="dcterms:W3CDTF">2011-01-22T21:17:01Z</dcterms:created>
  <dcterms:modified xsi:type="dcterms:W3CDTF">2021-03-20T22:43:44Z</dcterms:modified>
</cp:coreProperties>
</file>