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1" r:id="rId9"/>
    <p:sldId id="262" r:id="rId10"/>
    <p:sldId id="263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4" autoAdjust="0"/>
    <p:restoredTop sz="94624" autoAdjust="0"/>
  </p:normalViewPr>
  <p:slideViewPr>
    <p:cSldViewPr>
      <p:cViewPr>
        <p:scale>
          <a:sx n="70" d="100"/>
          <a:sy n="7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0F056-32BB-4991-A533-0461019A07AD}" type="datetimeFigureOut">
              <a:rPr lang="sk-SK" smtClean="0"/>
              <a:t>7. 4. 2017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7EC7E-3B06-46CD-811F-D4B0C72C9144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7EC7E-3B06-46CD-811F-D4B0C72C9144}" type="slidenum">
              <a:rPr lang="sk-SK" smtClean="0"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7EC7E-3B06-46CD-811F-D4B0C72C9144}" type="slidenum">
              <a:rPr lang="sk-SK" smtClean="0"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7EC7E-3B06-46CD-811F-D4B0C72C9144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7EC7E-3B06-46CD-811F-D4B0C72C9144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7EC7E-3B06-46CD-811F-D4B0C72C9144}" type="slidenum">
              <a:rPr lang="sk-SK" smtClean="0"/>
              <a:t>6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DF7D-8D87-4E8A-9E69-3E3AA7D3281E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545-5E5C-4043-B91E-97C3B4D286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DF7D-8D87-4E8A-9E69-3E3AA7D3281E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545-5E5C-4043-B91E-97C3B4D286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DF7D-8D87-4E8A-9E69-3E3AA7D3281E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545-5E5C-4043-B91E-97C3B4D286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DF7D-8D87-4E8A-9E69-3E3AA7D3281E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545-5E5C-4043-B91E-97C3B4D286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DF7D-8D87-4E8A-9E69-3E3AA7D3281E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545-5E5C-4043-B91E-97C3B4D286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DF7D-8D87-4E8A-9E69-3E3AA7D3281E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545-5E5C-4043-B91E-97C3B4D286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DF7D-8D87-4E8A-9E69-3E3AA7D3281E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545-5E5C-4043-B91E-97C3B4D286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DF7D-8D87-4E8A-9E69-3E3AA7D3281E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545-5E5C-4043-B91E-97C3B4D286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DF7D-8D87-4E8A-9E69-3E3AA7D3281E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545-5E5C-4043-B91E-97C3B4D286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DF7D-8D87-4E8A-9E69-3E3AA7D3281E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545-5E5C-4043-B91E-97C3B4D286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DF7D-8D87-4E8A-9E69-3E3AA7D3281E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545-5E5C-4043-B91E-97C3B4D286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5DF7D-8D87-4E8A-9E69-3E3AA7D3281E}" type="datetimeFigureOut">
              <a:rPr lang="sk-SK" smtClean="0"/>
              <a:pPr/>
              <a:t>7. 4. 2017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2545-5E5C-4043-B91E-97C3B4D286E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259632" y="1556792"/>
            <a:ext cx="7030580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11500" b="1" cap="none" spc="0" dirty="0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 CENA" pitchFamily="2" charset="0"/>
              </a:rPr>
              <a:t>Zlo</a:t>
            </a:r>
            <a:r>
              <a:rPr lang="sk-SK" sz="8000" b="1" cap="none" spc="0" dirty="0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 CENA" pitchFamily="2" charset="0"/>
              </a:rPr>
              <a:t>ž</a:t>
            </a:r>
            <a:r>
              <a:rPr lang="sk-SK" sz="11500" b="1" cap="none" spc="0" dirty="0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 CENA" pitchFamily="2" charset="0"/>
              </a:rPr>
              <a:t>ky štátnej moci</a:t>
            </a:r>
            <a:endParaRPr lang="sk-SK" sz="11500" b="1" cap="none" spc="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  <a:latin typeface="AR CENA" pitchFamily="2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071670" y="1214422"/>
            <a:ext cx="366898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11500" b="1" cap="none" spc="0" dirty="0" err="1" smtClean="0">
                <a:ln w="28575">
                  <a:solidFill>
                    <a:schemeClr val="tx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 CENA" pitchFamily="2" charset="0"/>
              </a:rPr>
              <a:t>Testík</a:t>
            </a:r>
            <a:endParaRPr lang="sk-SK" sz="11500" b="1" cap="none" spc="0" dirty="0">
              <a:ln w="28575">
                <a:solidFill>
                  <a:schemeClr val="tx1"/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 CENA" pitchFamily="2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11560" y="476672"/>
            <a:ext cx="65407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dirty="0" smtClean="0"/>
              <a:t>1.Vymenuj zložky štátnej moci.</a:t>
            </a:r>
            <a:endParaRPr lang="sk-SK" sz="4000" dirty="0"/>
          </a:p>
        </p:txBody>
      </p:sp>
      <p:sp>
        <p:nvSpPr>
          <p:cNvPr id="4" name="Obdĺžnik 3"/>
          <p:cNvSpPr/>
          <p:nvPr/>
        </p:nvSpPr>
        <p:spPr>
          <a:xfrm>
            <a:off x="1403648" y="1340768"/>
            <a:ext cx="6300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/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Zákonodarná, súdna , výkonná moc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39552" y="2420888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2.Vymenuj aspoň 2 súdy na Slovensku.</a:t>
            </a:r>
            <a:endParaRPr lang="sk-SK" sz="2800" dirty="0"/>
          </a:p>
        </p:txBody>
      </p:sp>
      <p:sp>
        <p:nvSpPr>
          <p:cNvPr id="7" name="Obdĺžnik 6"/>
          <p:cNvSpPr/>
          <p:nvPr/>
        </p:nvSpPr>
        <p:spPr>
          <a:xfrm>
            <a:off x="1115616" y="2996952"/>
            <a:ext cx="33842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Najvyšší súd Slovenskej republiky</a:t>
            </a:r>
          </a:p>
          <a:p>
            <a:endParaRPr lang="sk-SK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Špecializovaný súd</a:t>
            </a:r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1043608" y="4509120"/>
            <a:ext cx="21602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Všeobecné súdy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1115616" y="3717032"/>
            <a:ext cx="1520673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Vojenské súdy</a:t>
            </a:r>
          </a:p>
          <a:p>
            <a:endParaRPr lang="sk-SK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Ústavný súd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1043608" y="4149080"/>
            <a:ext cx="3744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sz="2800" dirty="0" smtClean="0"/>
          </a:p>
          <a:p>
            <a:endParaRPr lang="sk-SK" sz="2800" dirty="0" smtClean="0"/>
          </a:p>
          <a:p>
            <a:r>
              <a:rPr lang="sk-SK" sz="2800" dirty="0" smtClean="0"/>
              <a:t>3.Kto je prezident?</a:t>
            </a:r>
            <a:endParaRPr lang="sk-SK" sz="2800" dirty="0"/>
          </a:p>
        </p:txBody>
      </p:sp>
      <p:sp>
        <p:nvSpPr>
          <p:cNvPr id="11" name="Obdĺžnik 10"/>
          <p:cNvSpPr/>
          <p:nvPr/>
        </p:nvSpPr>
        <p:spPr>
          <a:xfrm>
            <a:off x="899592" y="5733256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Je hlava štátu, volená priamo občanmi .</a:t>
            </a:r>
            <a:endParaRPr lang="sk-SK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57224" y="500042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4.Čo je NR SR?</a:t>
            </a:r>
            <a:endParaRPr lang="sk-SK" sz="2800" b="1" dirty="0"/>
          </a:p>
        </p:txBody>
      </p:sp>
      <p:sp>
        <p:nvSpPr>
          <p:cNvPr id="3" name="Obdĺžnik 2"/>
          <p:cNvSpPr/>
          <p:nvPr/>
        </p:nvSpPr>
        <p:spPr>
          <a:xfrm>
            <a:off x="857224" y="1285860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Národná rada Slovenskej republiky </a:t>
            </a:r>
            <a:endParaRPr lang="sk-SK" sz="2400" dirty="0"/>
          </a:p>
        </p:txBody>
      </p:sp>
      <p:sp>
        <p:nvSpPr>
          <p:cNvPr id="4" name="BlokTextu 3"/>
          <p:cNvSpPr txBox="1"/>
          <p:nvPr/>
        </p:nvSpPr>
        <p:spPr>
          <a:xfrm>
            <a:off x="714348" y="1785926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5.Vymenuj aspoň 2 funkcie národnej rady </a:t>
            </a:r>
            <a:endParaRPr lang="sk-SK" sz="2400" b="1" dirty="0"/>
          </a:p>
        </p:txBody>
      </p:sp>
      <p:sp>
        <p:nvSpPr>
          <p:cNvPr id="5" name="Obdĺžnik 4"/>
          <p:cNvSpPr/>
          <p:nvPr/>
        </p:nvSpPr>
        <p:spPr>
          <a:xfrm>
            <a:off x="1285852" y="2428868"/>
            <a:ext cx="62772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-navrhuje a schvaľuje zákony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- kontroluje vládu a výbory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- vytvára štátne orgány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- vyslovuje súhlas s medzinárodnými zmluvami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- rozhoduje o vypísaní referenda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143108" y="1928802"/>
            <a:ext cx="573328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7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 Antiqua" pitchFamily="18" charset="0"/>
              </a:rPr>
              <a:t>Ďakujem za pozornosť</a:t>
            </a:r>
            <a:endParaRPr lang="sk-SK" sz="7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928662" y="1500174"/>
            <a:ext cx="8215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Každý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štát má svoju „štátnu moc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“.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Bez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tejto moci by spoločnosť nemohla existovať a 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fungovať.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 práve z dôvodu, aby sa moc štátu nesústredila len v jednej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 organizácii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alebo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inštitúcii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a nedošlo tak k jej zneužitiu, </a:t>
            </a: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 rozdeľujeme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štátnu moc podľa vertikálneho členenia štátnej </a:t>
            </a: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 moci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na tri základné zložky a to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4714876" y="3929066"/>
            <a:ext cx="33575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sk-SK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Súdnu </a:t>
            </a:r>
            <a:r>
              <a:rPr lang="sk-SK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moc</a:t>
            </a:r>
          </a:p>
          <a:p>
            <a:pPr marL="457200" lvl="0" indent="-457200">
              <a:buFont typeface="+mj-lt"/>
              <a:buAutoNum type="arabicPeriod"/>
            </a:pPr>
            <a:r>
              <a:rPr lang="sk-SK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Výkonnú moc</a:t>
            </a:r>
          </a:p>
          <a:p>
            <a:pPr marL="457200" lvl="0" indent="-457200">
              <a:buFont typeface="+mj-lt"/>
              <a:buAutoNum type="arabicPeriod"/>
            </a:pPr>
            <a:r>
              <a:rPr lang="sk-SK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Zákonodarnú moc</a:t>
            </a:r>
            <a:endParaRPr lang="sk-SK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 descr="http://gregi.net/wp-content/uploads/2013/01/ustava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214818"/>
            <a:ext cx="1517217" cy="2022956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857224" y="214290"/>
            <a:ext cx="68580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Štátna moc</a:t>
            </a:r>
            <a:r>
              <a:rPr lang="sk-SK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 </a:t>
            </a:r>
            <a:endParaRPr lang="sk-SK" sz="54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500034" y="1857364"/>
            <a:ext cx="8286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Delenie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moci na tri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zložky 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zaručuje, že sa štátna moc nebude </a:t>
            </a: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 zneužívať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, ale efektívne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využívať.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Tieto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tri zložky nemajú len funkciu vykonávania a spravovania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  moci, ale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aj zložku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kontrolnú.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Každá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sleduje činnosť tej druhej a kontroluje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ju.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Všetky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tri zložky sú si na sebe absolútne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nezávislé.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857224" y="214290"/>
            <a:ext cx="68580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Delenie moci</a:t>
            </a:r>
            <a:r>
              <a:rPr lang="sk-SK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 </a:t>
            </a:r>
            <a:endParaRPr lang="sk-SK" sz="54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500034" y="1928802"/>
            <a:ext cx="80324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 Jej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predstaviteľom je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parlament.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 Prijíma zákony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alebo ich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upravuje.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 Na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Slovensku túto moc predstavuje Národná rada Slovenskej republiky </a:t>
            </a:r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  (NRSR). NRSR sa skladá zo 150 poslancov.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 Na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jej čele stojí predseda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NR SR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, ktorý ma na starosti fungovanie celej </a:t>
            </a:r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   Národnej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rady. </a:t>
            </a:r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 Predseda zvoláva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riadi radu,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podpisuje zákony, vyhlasuje voľby </a:t>
            </a:r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   do NR SR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, voľbu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prezidenta .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 V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 rámci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NR SR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si jednotlivý poslanci vytvárajú poslanecké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kluby podľa 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   príslušnosti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k politickej strane. </a:t>
            </a:r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 Tí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poslanci, ktorí nie sú súčasťou žiadneho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poslaneckého klubu,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sú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   „</a:t>
            </a:r>
            <a:r>
              <a:rPr lang="sk-SK" sz="2000" dirty="0" err="1">
                <a:latin typeface="Times New Roman" pitchFamily="18" charset="0"/>
                <a:cs typeface="Times New Roman" pitchFamily="18" charset="0"/>
              </a:rPr>
              <a:t>nazávislí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“.</a:t>
            </a:r>
          </a:p>
        </p:txBody>
      </p:sp>
      <p:sp>
        <p:nvSpPr>
          <p:cNvPr id="3" name="Obdĺžnik 2"/>
          <p:cNvSpPr/>
          <p:nvPr/>
        </p:nvSpPr>
        <p:spPr>
          <a:xfrm>
            <a:off x="0" y="0"/>
            <a:ext cx="939653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Zákonodarná moc </a:t>
            </a:r>
            <a:endParaRPr lang="sk-SK" sz="54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</a:t>
            </a:r>
            <a:r>
              <a:rPr lang="sk-SK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legislatívna moc)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467544" y="1000108"/>
            <a:ext cx="86764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 Národná rada má nasledovné funkcie: 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- navrhuje a schvaľuje zákony,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- kontroluje vládu a tiež výbory, ktoré NRSR vytvorila,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- vytvára štátne orgány (alebo sa na ich vytvorení podieľa),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- vyslovuje súhlas s medzinárodnými zmluvami,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- rozhoduje o vypísaní referenda,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- rozhoduje o otázkach hospodárskej, kultúrnej, sociálnej, 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  bezpečnostnej politiky,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- rozhoduje o vyslaní vojska mimo územia SR.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m1.aimg.sk/tahaky/d_19872_61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4429132"/>
            <a:ext cx="2864940" cy="1714488"/>
          </a:xfrm>
          <a:prstGeom prst="rect">
            <a:avLst/>
          </a:prstGeom>
          <a:noFill/>
        </p:spPr>
      </p:pic>
      <p:sp>
        <p:nvSpPr>
          <p:cNvPr id="4" name="Obdĺžnik 3"/>
          <p:cNvSpPr/>
          <p:nvPr/>
        </p:nvSpPr>
        <p:spPr>
          <a:xfrm>
            <a:off x="0" y="0"/>
            <a:ext cx="93965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Národná rada SR 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14282" y="1357298"/>
            <a:ext cx="83164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 smtClean="0"/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 Predstaviteľom je vláda a hlava štátu (prezident alebo panovník).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 Uskutočňuje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vládny program v rámci platných zákonov danej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krajiny.</a:t>
            </a:r>
            <a:endParaRPr lang="sk-SK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  Vláda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sa skladá z predsedu vlády – premiéra, podpredsedov (je ich viac), </a:t>
            </a:r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     ministrov.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  Premiéra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a vládu vymenúva prezident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republiky.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  Po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vymenovaní musí získať dôveru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Národnej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rady (musí mať väčšinu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  Túto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získava premiér po vymenovaní cieľov a základných úloh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parlamentu.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  Ministri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získavajú moc v konkrétnych oblastiach, ktoré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zastupujú.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  Rozhodujú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v nich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minister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kultúry, minister spravodlivosti a pod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0" y="285728"/>
            <a:ext cx="9323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Výkonná moc (exekutívna moc) </a:t>
            </a:r>
          </a:p>
        </p:txBody>
      </p:sp>
      <p:pic>
        <p:nvPicPr>
          <p:cNvPr id="6146" name="Picture 2" descr="http://blog.sme.sk/blog/20887/331594/parla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4714884"/>
            <a:ext cx="2542792" cy="190709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85720" y="1000108"/>
            <a:ext cx="91085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Je hlava štátu, volená priamo občanmi na 5-ročné obdobie.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Jeho funkcie sú na Slovensku predovšetkým reprezentačné.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Medzi práva prezidenta patria: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 – 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právo veta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 – je to právo vrátiť návrh zákona, právo menovať do 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 funkcie predsedu vlády a ministrov a prijímať ich demisiu.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Prezident má i iné funkcie, ktoré však musia byť doplnené   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sk-SK" sz="2400" dirty="0" err="1" smtClean="0">
                <a:latin typeface="Times New Roman" pitchFamily="18" charset="0"/>
                <a:cs typeface="Times New Roman" pitchFamily="18" charset="0"/>
              </a:rPr>
              <a:t>spolupodpisom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nejakého člena vlády.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357158" y="0"/>
            <a:ext cx="3256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Prezident </a:t>
            </a:r>
            <a:endParaRPr lang="sk-SK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050" name="Picture 2" descr="http://eurozpravy.cz/pictures/photo/2014/08/08/kiska-port-1407499505-eb17e6d4_660x37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4477358"/>
            <a:ext cx="3342152" cy="187869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85720" y="1357298"/>
            <a:ext cx="914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Je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to moc vykonávaná systémom súdov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Kontroluje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ako sa dodržiavajú zákony danej krajiny a trestajú ich porušenie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Rovnako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interpretujú aj znenie zákonov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Súdy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sú nezávislé a sudcov volí a vymenúva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Národná rada Slovenskej republiky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  na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obdobie 4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rokov.</a:t>
            </a:r>
            <a:endParaRPr lang="sk-SK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/>
              <a:t> </a:t>
            </a:r>
          </a:p>
          <a:p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1115616" y="260648"/>
            <a:ext cx="6142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Súdna moc (justícia) </a:t>
            </a:r>
          </a:p>
        </p:txBody>
      </p:sp>
      <p:pic>
        <p:nvPicPr>
          <p:cNvPr id="5122" name="Picture 2" descr="http://files.kleinova.webnode.sk/200000017-c4f7ac5f1f/ustavny-su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525866"/>
            <a:ext cx="3571900" cy="267892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85720" y="214290"/>
            <a:ext cx="8429652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Súdy na Slovensku poznáme:</a:t>
            </a:r>
          </a:p>
          <a:p>
            <a:endParaRPr lang="sk-SK" sz="9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b="1" dirty="0" smtClean="0">
                <a:latin typeface="Times New Roman" pitchFamily="18" charset="0"/>
                <a:cs typeface="Times New Roman" pitchFamily="18" charset="0"/>
              </a:rPr>
              <a:t>Najvyšší súd Slovenskej republiky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 – Za úlohu si tento súd kladie skúmanie zákonnosti rozhodnutí ministerstiev a všetkých orgánov štátnej správy.</a:t>
            </a:r>
          </a:p>
          <a:p>
            <a:endParaRPr lang="sk-SK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b="1" dirty="0" smtClean="0">
                <a:latin typeface="Times New Roman" pitchFamily="18" charset="0"/>
                <a:cs typeface="Times New Roman" pitchFamily="18" charset="0"/>
              </a:rPr>
              <a:t>Špecializovaný súd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 – je to súd, ktorý sa zaoberá obzvlášť zložitými a ťažkými prípadmi porušenia zákona.</a:t>
            </a:r>
          </a:p>
          <a:p>
            <a:endParaRPr lang="sk-SK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b="1" dirty="0" smtClean="0">
                <a:latin typeface="Times New Roman" pitchFamily="18" charset="0"/>
                <a:cs typeface="Times New Roman" pitchFamily="18" charset="0"/>
              </a:rPr>
              <a:t>Ústavný súd 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– je to taký súd, ktorý rozhoduje o ústavnosti, alebo neústavnosti prijímaných zákonov, rovnako aj posudzuje dodržiavanie ľudských práv. Tento súd je zložený z rady 13 sudcov, ktorých vymenúva do funkcie prezident republiky na obdobie 12 rokov.</a:t>
            </a:r>
          </a:p>
          <a:p>
            <a:endParaRPr lang="sk-SK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b="1" dirty="0" smtClean="0">
                <a:latin typeface="Times New Roman" pitchFamily="18" charset="0"/>
                <a:cs typeface="Times New Roman" pitchFamily="18" charset="0"/>
              </a:rPr>
              <a:t>Všeobecné súdy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 – sú to predovšetkým krajské a okresné súdy. Tieto súdy rozhodujú predovšetkým o obchodných, občianskych a trestnoprávnych záležitostiach.</a:t>
            </a:r>
          </a:p>
          <a:p>
            <a:endParaRPr lang="sk-SK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b="1" dirty="0" smtClean="0">
                <a:latin typeface="Times New Roman" pitchFamily="18" charset="0"/>
                <a:cs typeface="Times New Roman" pitchFamily="18" charset="0"/>
              </a:rPr>
              <a:t>Vojenské súdy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 – sú to súdy, ktoré rozhodujú o vojenských záležitostiach. Tieto súdy sa dotýkajú vojska a ich príslušníkov.</a:t>
            </a:r>
          </a:p>
          <a:p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098" name="Picture 2" descr="http://img.aktuality.sk/stories/2005/Ilustr/Situacie/Sud/kladivko_kladivo_sud_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143512"/>
            <a:ext cx="1485953" cy="141519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213</Words>
  <Application>Microsoft Office PowerPoint</Application>
  <PresentationFormat>Prezentácia na obrazovke (4:3)</PresentationFormat>
  <Paragraphs>112</Paragraphs>
  <Slides>13</Slides>
  <Notes>5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Kristina</dc:creator>
  <cp:lastModifiedBy>radbu</cp:lastModifiedBy>
  <cp:revision>20</cp:revision>
  <dcterms:created xsi:type="dcterms:W3CDTF">2015-11-03T19:57:25Z</dcterms:created>
  <dcterms:modified xsi:type="dcterms:W3CDTF">2017-04-06T23:20:02Z</dcterms:modified>
</cp:coreProperties>
</file>