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kcIGivm1OM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Tráviaca </a:t>
            </a:r>
            <a:r>
              <a:rPr lang="sk-SK" smtClean="0"/>
              <a:t>sústava </a:t>
            </a:r>
            <a:r>
              <a:rPr lang="sk-SK"/>
              <a:t>č</a:t>
            </a:r>
            <a:r>
              <a:rPr lang="sk-SK" smtClean="0"/>
              <a:t>loveka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908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www.youtube.com/watch?v=kcIGivm1OM8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" t="23873" r="33899" b="18125"/>
          <a:stretch/>
        </p:blipFill>
        <p:spPr bwMode="auto">
          <a:xfrm>
            <a:off x="1907704" y="2636912"/>
            <a:ext cx="6341910" cy="344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35021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Prezentácia na obrazovke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Motív Office</vt:lpstr>
      <vt:lpstr>Tráviaca sústava človeka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ucitel</dc:creator>
  <cp:lastModifiedBy>ucitel</cp:lastModifiedBy>
  <cp:revision>2</cp:revision>
  <dcterms:created xsi:type="dcterms:W3CDTF">2023-02-03T09:27:24Z</dcterms:created>
  <dcterms:modified xsi:type="dcterms:W3CDTF">2023-02-03T09:30:58Z</dcterms:modified>
</cp:coreProperties>
</file>