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D7CF3-F85D-4704-9340-783E1938F5DB}" type="datetimeFigureOut">
              <a:rPr lang="sk-SK" smtClean="0"/>
              <a:t>3.11.2016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8653-006A-4863-BB65-906A0C057F3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9113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Geomorfologické členenie SR</a:t>
            </a:r>
            <a:endParaRPr lang="sk-SK" dirty="0"/>
          </a:p>
        </p:txBody>
      </p:sp>
      <p:pic>
        <p:nvPicPr>
          <p:cNvPr id="13314" name="Picture 2" descr="Výsledok vyhľadávania obrázkov pre dopyt slovensko prír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72500" cy="3448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Povrchové celky</a:t>
            </a:r>
            <a:endParaRPr lang="sk-SK" b="1" dirty="0"/>
          </a:p>
        </p:txBody>
      </p:sp>
      <p:pic>
        <p:nvPicPr>
          <p:cNvPr id="4" name="Zástupný symbol obsahu 5" descr="ZEMEPI~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848872" cy="5364338"/>
          </a:xfrm>
          <a:prstGeom prst="rect">
            <a:avLst/>
          </a:prstGeom>
        </p:spPr>
      </p:pic>
      <p:pic>
        <p:nvPicPr>
          <p:cNvPr id="26626" name="Picture 2" descr="Výsledok vyhľadávania obrázkov pre dopyt povrch slovenska"/>
          <p:cNvPicPr>
            <a:picLocks noChangeAspect="1" noChangeArrowheads="1"/>
          </p:cNvPicPr>
          <p:nvPr/>
        </p:nvPicPr>
        <p:blipFill>
          <a:blip r:embed="rId3"/>
          <a:srcRect t="24703" b="4988"/>
          <a:stretch>
            <a:fillRect/>
          </a:stretch>
        </p:blipFill>
        <p:spPr bwMode="auto">
          <a:xfrm>
            <a:off x="228601" y="1524000"/>
            <a:ext cx="9012194" cy="4168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Šípka dolu 5"/>
          <p:cNvSpPr/>
          <p:nvPr/>
        </p:nvSpPr>
        <p:spPr>
          <a:xfrm>
            <a:off x="533400" y="0"/>
            <a:ext cx="1295400" cy="3581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 </a:t>
            </a:r>
            <a:endParaRPr lang="sk-SK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 rot="1417952">
            <a:off x="2492317" y="1404866"/>
            <a:ext cx="1295400" cy="35814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j.</a:t>
            </a:r>
          </a:p>
        </p:txBody>
      </p:sp>
      <p:sp>
        <p:nvSpPr>
          <p:cNvPr id="9" name="Šípka dolu 8"/>
          <p:cNvSpPr/>
          <p:nvPr/>
        </p:nvSpPr>
        <p:spPr>
          <a:xfrm rot="409942">
            <a:off x="7629732" y="63714"/>
            <a:ext cx="1295400" cy="375684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Ľ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</a:t>
            </a:r>
            <a:endParaRPr lang="sk-SK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Karpaty: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povrch slovenska"/>
          <p:cNvPicPr>
            <a:picLocks noChangeAspect="1" noChangeArrowheads="1"/>
          </p:cNvPicPr>
          <p:nvPr/>
        </p:nvPicPr>
        <p:blipFill>
          <a:blip r:embed="rId2"/>
          <a:srcRect t="24703" b="4988"/>
          <a:stretch>
            <a:fillRect/>
          </a:stretch>
        </p:blipFill>
        <p:spPr bwMode="auto">
          <a:xfrm>
            <a:off x="228601" y="1524000"/>
            <a:ext cx="9012194" cy="4168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ál 4"/>
          <p:cNvSpPr/>
          <p:nvPr/>
        </p:nvSpPr>
        <p:spPr>
          <a:xfrm rot="20311285">
            <a:off x="66294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rot="20311285">
            <a:off x="7325213" y="2932037"/>
            <a:ext cx="381000" cy="95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podnebie slovenska"/>
          <p:cNvPicPr>
            <a:picLocks noChangeAspect="1" noChangeArrowheads="1"/>
          </p:cNvPicPr>
          <p:nvPr/>
        </p:nvPicPr>
        <p:blipFill>
          <a:blip r:embed="rId2"/>
          <a:srcRect t="6956"/>
          <a:stretch>
            <a:fillRect/>
          </a:stretch>
        </p:blipFill>
        <p:spPr bwMode="auto">
          <a:xfrm>
            <a:off x="304800" y="152400"/>
            <a:ext cx="8523003" cy="4189716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609600" y="3886200"/>
            <a:ext cx="8077200" cy="106375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PODNEBIE SLOVENSKA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 l="4000" t="5602" r="4000" b="5882"/>
          <a:stretch>
            <a:fillRect/>
          </a:stretch>
        </p:blipFill>
        <p:spPr bwMode="auto">
          <a:xfrm>
            <a:off x="0" y="-1"/>
            <a:ext cx="7924800" cy="680499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3733800" y="3733800"/>
            <a:ext cx="533400" cy="2286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Teplotné rekordy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mapa slovenska hurbanovo"/>
          <p:cNvPicPr>
            <a:picLocks noChangeAspect="1" noChangeArrowheads="1"/>
          </p:cNvPicPr>
          <p:nvPr/>
        </p:nvPicPr>
        <p:blipFill>
          <a:blip r:embed="rId2"/>
          <a:srcRect t="11381" b="3968"/>
          <a:stretch>
            <a:fillRect/>
          </a:stretch>
        </p:blipFill>
        <p:spPr bwMode="auto">
          <a:xfrm>
            <a:off x="0" y="1447800"/>
            <a:ext cx="8839200" cy="5290394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>
            <a:off x="228600" y="5257800"/>
            <a:ext cx="1524000" cy="76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28600" y="4267200"/>
            <a:ext cx="2135521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+ 40,3°C</a:t>
            </a:r>
            <a:endParaRPr lang="sk-SK" sz="4400" dirty="0"/>
          </a:p>
        </p:txBody>
      </p:sp>
      <p:pic>
        <p:nvPicPr>
          <p:cNvPr id="30724" name="Picture 4" descr="Výsledok vyhľadávania obrázkov pre dopyt mapa vigl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52600"/>
            <a:ext cx="8991600" cy="4329289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685800" y="1828800"/>
            <a:ext cx="156324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VIGĽAŠ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3124200" y="2133600"/>
            <a:ext cx="1507144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- 41°c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ROZLOŽENIE zrážok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mapa 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220200" cy="4683863"/>
          </a:xfrm>
          <a:prstGeom prst="rect">
            <a:avLst/>
          </a:prstGeom>
          <a:noFill/>
        </p:spPr>
      </p:pic>
      <p:sp>
        <p:nvSpPr>
          <p:cNvPr id="5" name="Slza 4"/>
          <p:cNvSpPr/>
          <p:nvPr/>
        </p:nvSpPr>
        <p:spPr>
          <a:xfrm>
            <a:off x="3886200" y="2133600"/>
            <a:ext cx="304800" cy="3810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Slza 5"/>
          <p:cNvSpPr/>
          <p:nvPr/>
        </p:nvSpPr>
        <p:spPr>
          <a:xfrm rot="17984689">
            <a:off x="4648200" y="1600200"/>
            <a:ext cx="457200" cy="7620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Slza 6"/>
          <p:cNvSpPr/>
          <p:nvPr/>
        </p:nvSpPr>
        <p:spPr>
          <a:xfrm>
            <a:off x="4419600" y="2209800"/>
            <a:ext cx="304800" cy="3810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Slza 7"/>
          <p:cNvSpPr/>
          <p:nvPr/>
        </p:nvSpPr>
        <p:spPr>
          <a:xfrm>
            <a:off x="4191000" y="2514600"/>
            <a:ext cx="457200" cy="5334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Slza 8"/>
          <p:cNvSpPr/>
          <p:nvPr/>
        </p:nvSpPr>
        <p:spPr>
          <a:xfrm>
            <a:off x="4800600" y="2362200"/>
            <a:ext cx="457200" cy="5334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Slza 9"/>
          <p:cNvSpPr/>
          <p:nvPr/>
        </p:nvSpPr>
        <p:spPr>
          <a:xfrm>
            <a:off x="1600200" y="4876800"/>
            <a:ext cx="457200" cy="53340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Množstvo zrážok počas roka</a:t>
            </a:r>
            <a:r>
              <a:rPr lang="sk-SK" sz="4800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štyri ročné obdob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99"/>
            <a:ext cx="9144000" cy="514350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0" y="2057400"/>
            <a:ext cx="1828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40%</a:t>
            </a:r>
            <a:endParaRPr lang="sk-SK" sz="4400" b="1" dirty="0"/>
          </a:p>
        </p:txBody>
      </p:sp>
      <p:sp>
        <p:nvSpPr>
          <p:cNvPr id="6" name="Ovál 5"/>
          <p:cNvSpPr/>
          <p:nvPr/>
        </p:nvSpPr>
        <p:spPr>
          <a:xfrm>
            <a:off x="228600" y="2057400"/>
            <a:ext cx="18288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25%</a:t>
            </a:r>
            <a:endParaRPr lang="sk-SK" sz="4400" b="1" dirty="0"/>
          </a:p>
        </p:txBody>
      </p:sp>
      <p:sp>
        <p:nvSpPr>
          <p:cNvPr id="7" name="Ovál 6"/>
          <p:cNvSpPr/>
          <p:nvPr/>
        </p:nvSpPr>
        <p:spPr>
          <a:xfrm>
            <a:off x="4876800" y="1981200"/>
            <a:ext cx="18288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20%</a:t>
            </a:r>
            <a:endParaRPr lang="sk-SK" sz="4400" b="1" dirty="0"/>
          </a:p>
        </p:txBody>
      </p:sp>
      <p:sp>
        <p:nvSpPr>
          <p:cNvPr id="8" name="Ovál 7"/>
          <p:cNvSpPr/>
          <p:nvPr/>
        </p:nvSpPr>
        <p:spPr>
          <a:xfrm>
            <a:off x="7086600" y="1981200"/>
            <a:ext cx="1828800" cy="1295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15%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Klimatické oblasti SR: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klimatické oblasti 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96894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</TotalTime>
  <Words>65</Words>
  <PresentationFormat>Prezentácia na obrazovke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Geomorfologické členenie SR</vt:lpstr>
      <vt:lpstr>Povrchové celky</vt:lpstr>
      <vt:lpstr>Karpaty: </vt:lpstr>
      <vt:lpstr>PODNEBIE SLOVENSKA </vt:lpstr>
      <vt:lpstr>Snímka 5</vt:lpstr>
      <vt:lpstr>Teplotné rekordy</vt:lpstr>
      <vt:lpstr>ROZLOŽENIE zrážok</vt:lpstr>
      <vt:lpstr>Množstvo zrážok počas roka:</vt:lpstr>
      <vt:lpstr>Klimatické oblasti SR: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Geomorfologické členenie SR</dc:title>
  <dc:creator>hp</dc:creator>
  <cp:lastModifiedBy>hp</cp:lastModifiedBy>
  <cp:revision>16</cp:revision>
  <dcterms:created xsi:type="dcterms:W3CDTF">2016-11-03T14:33:07Z</dcterms:created>
  <dcterms:modified xsi:type="dcterms:W3CDTF">2016-11-03T14:54:03Z</dcterms:modified>
</cp:coreProperties>
</file>