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20.6.2021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20.6.2021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20.6.2021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20.6.2021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20.6.2021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20.6.2021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20.6.2021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20.6.2021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20.6.2021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20.6.2021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20.6.2021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20.6.2021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152400"/>
            <a:ext cx="8229600" cy="190500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NAJMENEJ NAVŠTEVOVANÉ KRAJINY  SVETA</a:t>
            </a:r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343" t="11458" r="8638" b="6250"/>
          <a:stretch>
            <a:fillRect/>
          </a:stretch>
        </p:blipFill>
        <p:spPr bwMode="auto">
          <a:xfrm>
            <a:off x="0" y="2105526"/>
            <a:ext cx="9144000" cy="4752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313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1.Turkmenistan (=Turkménsko)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Najmenej navštevované krajiny sve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44000" cy="5143500"/>
          </a:xfrm>
          <a:prstGeom prst="rect">
            <a:avLst/>
          </a:prstGeom>
          <a:noFill/>
        </p:spPr>
      </p:pic>
      <p:pic>
        <p:nvPicPr>
          <p:cNvPr id="2052" name="Picture 4" descr="Najmenej navštevované krajiny sveta"/>
          <p:cNvPicPr>
            <a:picLocks noChangeAspect="1" noChangeArrowheads="1"/>
          </p:cNvPicPr>
          <p:nvPr/>
        </p:nvPicPr>
        <p:blipFill>
          <a:blip r:embed="rId3"/>
          <a:srcRect t="11236" b="14607"/>
          <a:stretch>
            <a:fillRect/>
          </a:stretch>
        </p:blipFill>
        <p:spPr bwMode="auto">
          <a:xfrm>
            <a:off x="0" y="1371600"/>
            <a:ext cx="9179406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28600"/>
            <a:ext cx="8229600" cy="8631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2.Afganistan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362" name="Picture 2" descr="Najmenej navštevované krajiny sveta"/>
          <p:cNvPicPr>
            <a:picLocks noChangeAspect="1" noChangeArrowheads="1"/>
          </p:cNvPicPr>
          <p:nvPr/>
        </p:nvPicPr>
        <p:blipFill>
          <a:blip r:embed="rId2"/>
          <a:srcRect b="7615"/>
          <a:stretch>
            <a:fillRect/>
          </a:stretch>
        </p:blipFill>
        <p:spPr bwMode="auto">
          <a:xfrm>
            <a:off x="102795" y="1235075"/>
            <a:ext cx="9041205" cy="5546725"/>
          </a:xfrm>
          <a:prstGeom prst="rect">
            <a:avLst/>
          </a:prstGeom>
          <a:noFill/>
        </p:spPr>
      </p:pic>
      <p:pic>
        <p:nvPicPr>
          <p:cNvPr id="15364" name="Picture 4" descr="https://www.travelistan.sk/wp-content/uploads/2020/09/013-1024x680.jpg"/>
          <p:cNvPicPr>
            <a:picLocks noChangeAspect="1" noChangeArrowheads="1"/>
          </p:cNvPicPr>
          <p:nvPr/>
        </p:nvPicPr>
        <p:blipFill>
          <a:blip r:embed="rId3"/>
          <a:srcRect r="7845" b="7304"/>
          <a:stretch>
            <a:fillRect/>
          </a:stretch>
        </p:blipFill>
        <p:spPr bwMode="auto">
          <a:xfrm>
            <a:off x="0" y="854075"/>
            <a:ext cx="8988425" cy="6003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28600"/>
            <a:ext cx="8229600" cy="8631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675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algn="ctr">
              <a:spcBef>
                <a:spcPct val="0"/>
              </a:spcBef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lang="sk-SK" sz="4800" b="1" cap="all" dirty="0" smtClean="0"/>
              <a:t> SVÄTÝ TOMÁŠ A PRINCOV </a:t>
            </a:r>
            <a:r>
              <a:rPr lang="sk-SK" sz="4800" b="1" cap="all" dirty="0" smtClean="0"/>
              <a:t>OSTROV</a:t>
            </a:r>
            <a:endParaRPr lang="sk-SK" sz="4800" cap="all" dirty="0" smtClean="0"/>
          </a:p>
        </p:txBody>
      </p:sp>
      <p:pic>
        <p:nvPicPr>
          <p:cNvPr id="16386" name="Picture 2" descr="https://www.travelistan.sk/wp-content/uploads/2020/09/IMG_4943-1024x76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066800"/>
            <a:ext cx="7924800" cy="5791200"/>
          </a:xfrm>
          <a:prstGeom prst="rect">
            <a:avLst/>
          </a:prstGeom>
          <a:noFill/>
        </p:spPr>
      </p:pic>
      <p:pic>
        <p:nvPicPr>
          <p:cNvPr id="16388" name="Picture 4" descr="Najmenej navštevované krajiny sveta"/>
          <p:cNvPicPr>
            <a:picLocks noChangeAspect="1" noChangeArrowheads="1"/>
          </p:cNvPicPr>
          <p:nvPr/>
        </p:nvPicPr>
        <p:blipFill>
          <a:blip r:embed="rId3"/>
          <a:srcRect t="4657"/>
          <a:stretch>
            <a:fillRect/>
          </a:stretch>
        </p:blipFill>
        <p:spPr bwMode="auto">
          <a:xfrm>
            <a:off x="990600" y="0"/>
            <a:ext cx="7192962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28600"/>
            <a:ext cx="8229600" cy="8631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4.Kiribati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410" name="Picture 2" descr="https://www.travelistan.sk/wp-content/uploads/2020/09/Canva-Landscape-Of-Deep-Blue-Beach-In-The-Pacific-1-1024x679.jpg"/>
          <p:cNvPicPr>
            <a:picLocks noChangeAspect="1" noChangeArrowheads="1"/>
          </p:cNvPicPr>
          <p:nvPr/>
        </p:nvPicPr>
        <p:blipFill>
          <a:blip r:embed="rId2"/>
          <a:srcRect t="3415"/>
          <a:stretch>
            <a:fillRect/>
          </a:stretch>
        </p:blipFill>
        <p:spPr bwMode="auto">
          <a:xfrm>
            <a:off x="101451" y="1066800"/>
            <a:ext cx="9042549" cy="579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28600"/>
            <a:ext cx="8229600" cy="8631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5.Tuvalu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434" name="Picture 2" descr="https://www.travelistan.sk/wp-content/uploads/2020/09/Canva-Hugging-Palm-Trees-in-the-Beach-1024x82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990600"/>
            <a:ext cx="7273871" cy="5867400"/>
          </a:xfrm>
          <a:prstGeom prst="rect">
            <a:avLst/>
          </a:prstGeom>
          <a:noFill/>
        </p:spPr>
      </p:pic>
      <p:pic>
        <p:nvPicPr>
          <p:cNvPr id="18436" name="Picture 4" descr="Tuvalu High Res Stock Images | Shutterstock"/>
          <p:cNvPicPr>
            <a:picLocks noChangeAspect="1" noChangeArrowheads="1"/>
          </p:cNvPicPr>
          <p:nvPr/>
        </p:nvPicPr>
        <p:blipFill>
          <a:blip r:embed="rId3"/>
          <a:srcRect b="7024"/>
          <a:stretch>
            <a:fillRect/>
          </a:stretch>
        </p:blipFill>
        <p:spPr bwMode="auto">
          <a:xfrm>
            <a:off x="1752600" y="1143000"/>
            <a:ext cx="5715000" cy="54102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28600"/>
            <a:ext cx="8229600" cy="8631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6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.Nauru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482" name="Picture 2" descr="https://www.travelistan.sk/wp-content/uploads/2020/09/Nauru20-20pacific20community20SPC20copryrights-1024x62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4924" y="1219200"/>
            <a:ext cx="8819076" cy="5348288"/>
          </a:xfrm>
          <a:prstGeom prst="rect">
            <a:avLst/>
          </a:prstGeom>
          <a:noFill/>
        </p:spPr>
      </p:pic>
      <p:pic>
        <p:nvPicPr>
          <p:cNvPr id="20484" name="Picture 4" descr="Nauru je žart. Krajina do zbierky, kam idete až vtedy, keď ste už boli  takmer všad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71600"/>
            <a:ext cx="9144000" cy="5143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28600"/>
            <a:ext cx="8229600" cy="8631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4.Kiribati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8</TotalTime>
  <Words>20</Words>
  <PresentationFormat>Prezentácia na obrazovke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Odliatok</vt:lpstr>
      <vt:lpstr>NAJMENEJ NAVŠTEVOVANÉ KRAJINY  SVETA</vt:lpstr>
      <vt:lpstr>1.Turkmenistan (=Turkménsko)</vt:lpstr>
      <vt:lpstr>Snímka 3</vt:lpstr>
      <vt:lpstr>Snímka 4</vt:lpstr>
      <vt:lpstr>Snímka 5</vt:lpstr>
      <vt:lpstr>Snímka 6</vt:lpstr>
      <vt:lpstr>Snímka 7</vt:lpstr>
      <vt:lpstr>Snímka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NAJMENEJ NAVŠTEVOVANÉ KRAJINY  SVETA</dc:title>
  <dc:creator>hp</dc:creator>
  <cp:lastModifiedBy>hp</cp:lastModifiedBy>
  <cp:revision>16</cp:revision>
  <dcterms:created xsi:type="dcterms:W3CDTF">2021-06-20T08:59:40Z</dcterms:created>
  <dcterms:modified xsi:type="dcterms:W3CDTF">2021-06-20T09:09:41Z</dcterms:modified>
</cp:coreProperties>
</file>