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10. 4. 2022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10. 4. 2022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10. 4. 2022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10. 4. 2022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10. 4. 2022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10. 4. 2022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10. 4. 2022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10. 4. 2022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10. 4. 2022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10. 4. 2022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10. 4. 2022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10. 4. 2022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11344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MIESTNA KRAJINA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Miestna krajina je časť územia, ktorú vidíme v okolí nášho bydliska. Je to časť reálneho priestoru (sveta), v ktorom sa človek nachádza, vyvíja, formuje, realizuje, ktorý zároveň dobre pozná racionálne i senzitívne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Miestna krajina je charakterizovaná fyzicko-geografickými a socioekonomickými charakteristikami.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Zobraziť zdrojový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994436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Poloha okresu Gelnica v Košickom kraji (klikacia mapa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066800"/>
            <a:ext cx="7837714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</TotalTime>
  <Words>53</Words>
  <Application>Microsoft Office PowerPoint</Application>
  <PresentationFormat>Prezentácia na obrazovke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Aspekt</vt:lpstr>
      <vt:lpstr>MIESTNA KRAJINA</vt:lpstr>
      <vt:lpstr>Snímka 2</vt:lpstr>
      <vt:lpstr>Snímka 3</vt:lpstr>
      <vt:lpstr>Snímka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MIESTNA KRAJINA</dc:title>
  <dc:creator>Ivana Sokolská</dc:creator>
  <cp:lastModifiedBy>sokol</cp:lastModifiedBy>
  <cp:revision>4</cp:revision>
  <dcterms:created xsi:type="dcterms:W3CDTF">2022-04-10T06:30:56Z</dcterms:created>
  <dcterms:modified xsi:type="dcterms:W3CDTF">2022-04-10T06:35:21Z</dcterms:modified>
</cp:coreProperties>
</file>