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7" r:id="rId1"/>
    <p:sldMasterId id="2147483755" r:id="rId2"/>
  </p:sldMasterIdLst>
  <p:notesMasterIdLst>
    <p:notesMasterId r:id="rId16"/>
  </p:notesMasterIdLst>
  <p:sldIdLst>
    <p:sldId id="256" r:id="rId3"/>
    <p:sldId id="266" r:id="rId4"/>
    <p:sldId id="257" r:id="rId5"/>
    <p:sldId id="258" r:id="rId6"/>
    <p:sldId id="259" r:id="rId7"/>
    <p:sldId id="268" r:id="rId8"/>
    <p:sldId id="260" r:id="rId9"/>
    <p:sldId id="262" r:id="rId10"/>
    <p:sldId id="261" r:id="rId11"/>
    <p:sldId id="267" r:id="rId12"/>
    <p:sldId id="263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4F569-9941-45A0-9A21-BE1498C67941}" type="datetimeFigureOut">
              <a:rPr lang="sk-SK" smtClean="0"/>
              <a:t>15.04.2019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B9AE1-FCB8-4038-88CB-F217C46978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611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5C96-10D4-4E74-9C74-772217B5BE01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2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6940-97DF-406F-B65C-5360C2E634F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383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6940-97DF-406F-B65C-5360C2E634F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413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1442-0C69-4696-959F-961227C0F606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20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8279-713E-46DD-B733-62855703F4F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60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BB95C96-10D4-4E74-9C74-772217B5BE01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72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6940-97DF-406F-B65C-5360C2E634F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3263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810-FBF7-4ED8-9B6E-4DF688A6D5FE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85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6940-97DF-406F-B65C-5360C2E634F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8227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6940-97DF-406F-B65C-5360C2E634F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5296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5B81-7422-4487-BFB9-7707920BEBA1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5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6940-97DF-406F-B65C-5360C2E634F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2300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368-332D-4CD3-A451-72B0ED1BA9D2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462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6940-97DF-406F-B65C-5360C2E634F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1884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2D71-B6DF-4EAB-A851-95552C993A9B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12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6940-97DF-406F-B65C-5360C2E634F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1111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6940-97DF-406F-B65C-5360C2E634F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81715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6940-97DF-406F-B65C-5360C2E634F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9663846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6940-97DF-406F-B65C-5360C2E634F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1935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8279-713E-46DD-B733-62855703F4F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306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6940-97DF-406F-B65C-5360C2E634F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47943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6940-97DF-406F-B65C-5360C2E634F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9559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810-FBF7-4ED8-9B6E-4DF688A6D5FE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691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6940-97DF-406F-B65C-5360C2E634F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50571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6940-97DF-406F-B65C-5360C2E634F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3837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6940-97DF-406F-B65C-5360C2E634F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8348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6940-97DF-406F-B65C-5360C2E634F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734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5B81-7422-4487-BFB9-7707920BEBA1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7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368-332D-4CD3-A451-72B0ED1BA9D2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1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6940-97DF-406F-B65C-5360C2E634F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8803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2D71-B6DF-4EAB-A851-95552C993A9B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6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6936940-97DF-406F-B65C-5360C2E634F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6936940-97DF-406F-B65C-5360C2E634F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1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EKKP_enSK712SK712&amp;biw=1366&amp;bih=657&amp;tbm=isch&amp;sa=1&amp;ei=VNi0XNWxJqPKgwfZmqjIBA&amp;q=spolupr%C3%A1ca+&amp;oq=spolupr%C3%A1ca+&amp;gs_l=img.3..0j0i5i30j0i24l8.8075.11342..11543...1.0..0.151.1311.6j6......1....1..gws-wiz-img.......35i39j0i30.z__IyvjeVOQ#imgdii=70_jJ5Nze_7l5M:&amp;imgrc=rrVbE8OL8mjFRM:" TargetMode="External"/><Relationship Id="rId2" Type="http://schemas.openxmlformats.org/officeDocument/2006/relationships/hyperlink" Target="https://citaty-slavnych.sk/temy/vedenie/" TargetMode="Externa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3201DE-27F5-4653-B4F7-3D0C4C68D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Moja budúca kariéra profesionálneho vojaka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03433C7-48B8-4832-99D4-99852DE58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9549" y="4492079"/>
            <a:ext cx="3210229" cy="1186940"/>
          </a:xfrm>
        </p:spPr>
        <p:txBody>
          <a:bodyPr>
            <a:normAutofit fontScale="62500" lnSpcReduction="20000"/>
          </a:bodyPr>
          <a:lstStyle/>
          <a:p>
            <a:r>
              <a:rPr lang="sk-SK" dirty="0"/>
              <a:t>Voj.1.st. Veronika Olejníková</a:t>
            </a:r>
          </a:p>
          <a:p>
            <a:r>
              <a:rPr lang="sk-SK" dirty="0"/>
              <a:t>B31bBOŠ</a:t>
            </a:r>
          </a:p>
          <a:p>
            <a:r>
              <a:rPr lang="sk-SK" dirty="0"/>
              <a:t>2018/2019</a:t>
            </a:r>
          </a:p>
        </p:txBody>
      </p:sp>
    </p:spTree>
    <p:extLst>
      <p:ext uri="{BB962C8B-B14F-4D97-AF65-F5344CB8AC3E}">
        <p14:creationId xmlns:p14="http://schemas.microsoft.com/office/powerpoint/2010/main" val="313913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698A84-F571-4CAB-85B2-993E1CE3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Vodcovská osobnosť – Ľudovít Štúr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F977246-AF49-4C38-AE04-3E1B0881B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1815-1856</a:t>
            </a:r>
          </a:p>
          <a:p>
            <a:r>
              <a:rPr lang="sk-SK" dirty="0" err="1"/>
              <a:t>ol</a:t>
            </a:r>
            <a:r>
              <a:rPr lang="sk-SK" dirty="0"/>
              <a:t> najvýznamnejším predstaviteľom slovenského národného obrodenia v polovici 19. storočia. Kodifikoval spisovnú slovenčinu založenú na stredoslovenských nárečiach</a:t>
            </a:r>
          </a:p>
          <a:p>
            <a:r>
              <a:rPr lang="sk-SK" dirty="0"/>
              <a:t>obhajoval svoje národné a sociálne postoje</a:t>
            </a:r>
          </a:p>
          <a:p>
            <a:r>
              <a:rPr lang="sk-SK" dirty="0"/>
              <a:t>V posledných rokoch života bol  tvorivo činný, hoci jeho život znepríjemňovala a sťažovala polícia.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E0D5601-A8FA-4565-AFED-30A9C7FC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7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2E733C-DACF-4763-9E38-CA375BC4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Literatúra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CE1BFD0-4EDA-4794-871D-CB326A991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Kniha Vodcovstvo – </a:t>
            </a:r>
            <a:r>
              <a:rPr lang="sk-SK" dirty="0" err="1"/>
              <a:t>milan</a:t>
            </a:r>
            <a:r>
              <a:rPr lang="sk-SK" dirty="0"/>
              <a:t> </a:t>
            </a:r>
            <a:r>
              <a:rPr lang="sk-SK" dirty="0" err="1"/>
              <a:t>Sopóci</a:t>
            </a:r>
            <a:endParaRPr lang="sk-SK" dirty="0"/>
          </a:p>
          <a:p>
            <a:r>
              <a:rPr lang="sk-SK" dirty="0">
                <a:hlinkClick r:id="rId2"/>
              </a:rPr>
              <a:t>https://citaty-slavnych.sk/temy/vedenie/</a:t>
            </a:r>
            <a:endParaRPr lang="sk-SK" dirty="0"/>
          </a:p>
          <a:p>
            <a:r>
              <a:rPr lang="sk-SK" dirty="0">
                <a:hlinkClick r:id="rId3"/>
              </a:rPr>
              <a:t>https://www.google.com/search?rlz=1C1EKKP_enSK712SK712&amp;biw=1366&amp;bih=657&amp;tbm=isch&amp;sa=1&amp;ei=VNi0XNWxJqPKgwfZmqjIBA&amp;q=spolupr%C3%A1ca+&amp;oq=spolupr%C3%A1ca+&amp;gs_l=img.3..0j0i5i30j0i24l8.8075.11342..11543...1.0..0.151.1311.6j6......1....1..gws-wiz-img.......35i39j0i30.z__IyvjeVOQ#imgdii=70_jJ5Nze_7l5M:&amp;imgrc=rrVbE8OL8mjFRM: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CBC05BC-D61C-4DEB-9ED1-95FB5E09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4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B0752536-30E7-45DB-AE25-20E4892C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72" y="325465"/>
            <a:ext cx="11112285" cy="4060556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sk-SK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</a:rPr>
              <a:t>„</a:t>
            </a:r>
            <a:r>
              <a:rPr lang="sk-SK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Stádo oviec pod vedením leva je silnejšie ako stádo levov pod vedením ovce.“ </a:t>
            </a:r>
            <a:br>
              <a:rPr lang="sk-SK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</a:br>
            <a:r>
              <a:rPr lang="pl-PL" sz="27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— Napoleon Bonaparte</a:t>
            </a:r>
            <a:br>
              <a:rPr lang="sk-SK" sz="2700" dirty="0"/>
            </a:br>
            <a:br>
              <a:rPr lang="sk-SK" sz="2700" dirty="0"/>
            </a:br>
            <a:endParaRPr lang="sk-SK" sz="2700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7D364B8-1651-48C7-B481-6DCF5278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8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D5D72C50-DACC-4912-849D-AFF7E3AC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331" y="2130287"/>
            <a:ext cx="7093225" cy="1421296"/>
          </a:xfrm>
        </p:spPr>
        <p:txBody>
          <a:bodyPr/>
          <a:lstStyle/>
          <a:p>
            <a:r>
              <a:rPr lang="sk-SK" dirty="0" err="1"/>
              <a:t>ĎaKujem</a:t>
            </a:r>
            <a:r>
              <a:rPr lang="sk-SK" dirty="0"/>
              <a:t> za pozornosť!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06B415C-4FA5-48D7-B70E-F3998BBB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8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C604BB-4B26-4945-8582-E1114FAA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Téma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A1C5265-90FD-482F-9B94-4C496D87F4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1245" y="1709047"/>
            <a:ext cx="8458200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dirty="0" err="1"/>
              <a:t>Vrámci</a:t>
            </a:r>
            <a:r>
              <a:rPr lang="sk-SK" sz="3200" dirty="0"/>
              <a:t> osobnostnej sebareflexie, predstavte svoju budúcu kariéru profesionálneho vojaka 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6976FF1-AACB-4432-8B6E-C48F44A6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864CA9-0DA7-42B5-90B9-98400D5D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4951408" cy="1151965"/>
          </a:xfrm>
        </p:spPr>
        <p:txBody>
          <a:bodyPr>
            <a:normAutofit/>
          </a:bodyPr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6E0E4B4-2C78-4601-AE13-0DE46467B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76423"/>
            <a:ext cx="4951410" cy="3288739"/>
          </a:xfrm>
        </p:spPr>
        <p:txBody>
          <a:bodyPr>
            <a:normAutofit/>
          </a:bodyPr>
          <a:lstStyle/>
          <a:p>
            <a:r>
              <a:rPr lang="sk-SK" dirty="0"/>
              <a:t>Kto som ? </a:t>
            </a:r>
          </a:p>
          <a:p>
            <a:r>
              <a:rPr lang="sk-SK" dirty="0"/>
              <a:t>Vlastnosti vodcu </a:t>
            </a:r>
          </a:p>
          <a:p>
            <a:r>
              <a:rPr lang="sk-SK" dirty="0"/>
              <a:t>Som dobrý vodca ?</a:t>
            </a:r>
          </a:p>
          <a:p>
            <a:r>
              <a:rPr lang="sk-SK" dirty="0"/>
              <a:t>Ciele do budúcna </a:t>
            </a:r>
          </a:p>
          <a:p>
            <a:r>
              <a:rPr lang="sk-SK" dirty="0"/>
              <a:t>Vodcovská osobnosť – Ľudovít Štúr 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E7A285EC-EA59-470D-B824-BA82A2012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38" r="13637" b="1"/>
          <a:stretch/>
        </p:blipFill>
        <p:spPr>
          <a:xfrm>
            <a:off x="6094410" y="10"/>
            <a:ext cx="5310189" cy="530158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BFAE120-7B79-471F-AD39-14395A78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7121" y="5757334"/>
            <a:ext cx="907186" cy="4984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27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63151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9E2719-3179-4CB2-9E0D-7403C5056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2FA7B314-1C7F-48F1-A359-A30AD5537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EA56A-DD53-4B5F-A09A-BF4585AF7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AB28568-C69D-4039-AB65-510849FA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4949172" cy="1151965"/>
          </a:xfrm>
        </p:spPr>
        <p:txBody>
          <a:bodyPr>
            <a:normAutofit/>
          </a:bodyPr>
          <a:lstStyle/>
          <a:p>
            <a:r>
              <a:rPr lang="sk-SK">
                <a:solidFill>
                  <a:schemeClr val="bg1"/>
                </a:solidFill>
              </a:rPr>
              <a:t>Kto som? 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FD82EC6-B5A1-4577-88BF-F39DD528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2513" y="187329"/>
            <a:ext cx="907186" cy="498470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2700">
                <a:solidFill>
                  <a:schemeClr val="bg1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899E09-9C5A-4B1A-847C-96E9727E8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063396"/>
            <a:ext cx="4949172" cy="3680910"/>
          </a:xfrm>
        </p:spPr>
        <p:txBody>
          <a:bodyPr>
            <a:normAutofit/>
          </a:bodyPr>
          <a:lstStyle/>
          <a:p>
            <a:r>
              <a:rPr lang="sk-SK">
                <a:solidFill>
                  <a:schemeClr val="bg1"/>
                </a:solidFill>
              </a:rPr>
              <a:t>22 rokov, Zemplínke jastrabie </a:t>
            </a:r>
          </a:p>
          <a:p>
            <a:r>
              <a:rPr lang="sk-SK">
                <a:solidFill>
                  <a:schemeClr val="bg1"/>
                </a:solidFill>
              </a:rPr>
              <a:t>sestra – 4. ročník na VŠ v Prešove (matematika, Telesná výchova)</a:t>
            </a:r>
          </a:p>
          <a:p>
            <a:r>
              <a:rPr lang="sk-SK">
                <a:solidFill>
                  <a:schemeClr val="bg1"/>
                </a:solidFill>
              </a:rPr>
              <a:t>RODičia (ocko, mamka)</a:t>
            </a:r>
          </a:p>
          <a:p>
            <a:r>
              <a:rPr lang="sk-SK">
                <a:solidFill>
                  <a:schemeClr val="bg1"/>
                </a:solidFill>
              </a:rPr>
              <a:t>Záujmy </a:t>
            </a:r>
          </a:p>
          <a:p>
            <a:endParaRPr lang="sk-SK">
              <a:solidFill>
                <a:schemeClr val="bg1"/>
              </a:solidFill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AC818C7E-ED4D-493F-99AA-E0345DD1D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70" b="32626"/>
          <a:stretch/>
        </p:blipFill>
        <p:spPr>
          <a:xfrm>
            <a:off x="6320775" y="231418"/>
            <a:ext cx="5142813" cy="2895599"/>
          </a:xfrm>
          <a:prstGeom prst="rect">
            <a:avLst/>
          </a:prstGeom>
          <a:ln>
            <a:noFill/>
          </a:ln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72036800-29C2-4466-9AB9-EE31C6D0A7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917"/>
          <a:stretch/>
        </p:blipFill>
        <p:spPr>
          <a:xfrm>
            <a:off x="6320775" y="3250087"/>
            <a:ext cx="5142813" cy="288767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794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945FF7-1E6B-4F45-A883-1BC065CF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Vlastnosti vodcu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8033177-D8AA-4F51-9442-C8749B86E9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Artikulácia </a:t>
            </a:r>
          </a:p>
          <a:p>
            <a:r>
              <a:rPr lang="sk-SK" dirty="0"/>
              <a:t>Vnímavosť </a:t>
            </a:r>
          </a:p>
          <a:p>
            <a:r>
              <a:rPr lang="sk-SK" dirty="0"/>
              <a:t>Sebadôvera </a:t>
            </a:r>
          </a:p>
          <a:p>
            <a:r>
              <a:rPr lang="sk-SK" dirty="0"/>
              <a:t>Sebaistota</a:t>
            </a:r>
          </a:p>
          <a:p>
            <a:r>
              <a:rPr lang="sk-SK" dirty="0"/>
              <a:t>Vytrvalosť </a:t>
            </a:r>
          </a:p>
          <a:p>
            <a:r>
              <a:rPr lang="sk-SK" dirty="0"/>
              <a:t>Rozhodnosť </a:t>
            </a:r>
          </a:p>
          <a:p>
            <a:r>
              <a:rPr lang="sk-SK" dirty="0"/>
              <a:t>Pravdovravnosť 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5CACA61E-02FA-40E9-BB7A-62570CFD758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Spoľahlivosť </a:t>
            </a:r>
          </a:p>
          <a:p>
            <a:r>
              <a:rPr lang="sk-SK" dirty="0"/>
              <a:t>Priateľskosť </a:t>
            </a:r>
          </a:p>
          <a:p>
            <a:r>
              <a:rPr lang="sk-SK" dirty="0"/>
              <a:t>Otvorenosť </a:t>
            </a:r>
          </a:p>
          <a:p>
            <a:r>
              <a:rPr lang="sk-SK" dirty="0"/>
              <a:t>Svedomitosť </a:t>
            </a:r>
          </a:p>
          <a:p>
            <a:r>
              <a:rPr lang="sk-SK" dirty="0"/>
              <a:t>Usilovnosť </a:t>
            </a:r>
          </a:p>
          <a:p>
            <a:r>
              <a:rPr lang="sk-SK" dirty="0"/>
              <a:t>Citlivosť </a:t>
            </a:r>
          </a:p>
          <a:p>
            <a:r>
              <a:rPr lang="sk-SK" dirty="0"/>
              <a:t>Empatia 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FB2D0DA-66C9-4450-A450-27A3A4AA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E84AA324-383D-453A-B243-2575E0120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739">
            <a:off x="7838813" y="900094"/>
            <a:ext cx="3544399" cy="210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D3FDCBB8-CCC0-42D9-A395-4EF7D409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0" y="1193369"/>
            <a:ext cx="10597042" cy="4850970"/>
          </a:xfrm>
        </p:spPr>
        <p:txBody>
          <a:bodyPr>
            <a:normAutofit/>
          </a:bodyPr>
          <a:lstStyle/>
          <a:p>
            <a:r>
              <a:rPr lang="pl-PL" sz="6600" b="1" dirty="0"/>
              <a:t>„Reťaz je taká silná, ako jej najslabší článok.”</a:t>
            </a:r>
            <a:br>
              <a:rPr lang="pl-PL" b="1" dirty="0"/>
            </a:br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9C1EBCD-A3E0-46A0-A8BC-B021AACA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8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68C494-A585-4A36-BB2D-303CA2CD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Som dobrý vodca ?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729F64BE-F5C3-4322-AB9B-7386CA0A5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MÁM</a:t>
            </a:r>
          </a:p>
        </p:txBody>
      </p:sp>
      <p:sp>
        <p:nvSpPr>
          <p:cNvPr id="9" name="Zástupný objekt pre text 8">
            <a:extLst>
              <a:ext uri="{FF2B5EF4-FFF2-40B4-BE49-F238E27FC236}">
                <a16:creationId xmlns:a16="http://schemas.microsoft.com/office/drawing/2014/main" id="{BE3FB50E-DD7D-4288-A124-0A7D23BC3AF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Vytrvalosť </a:t>
            </a:r>
          </a:p>
          <a:p>
            <a:r>
              <a:rPr lang="sk-SK" dirty="0"/>
              <a:t>Pravdovravnosť </a:t>
            </a:r>
          </a:p>
          <a:p>
            <a:r>
              <a:rPr lang="sk-SK" dirty="0"/>
              <a:t>Spoľahlivosť </a:t>
            </a:r>
          </a:p>
          <a:p>
            <a:r>
              <a:rPr lang="sk-SK" dirty="0"/>
              <a:t>Priateľskosť</a:t>
            </a:r>
          </a:p>
          <a:p>
            <a:r>
              <a:rPr lang="sk-SK" dirty="0"/>
              <a:t>Svedomitosť </a:t>
            </a:r>
          </a:p>
          <a:p>
            <a:r>
              <a:rPr lang="sk-SK" dirty="0"/>
              <a:t>Usilovnosť </a:t>
            </a:r>
          </a:p>
          <a:p>
            <a:r>
              <a:rPr lang="sk-SK" dirty="0"/>
              <a:t>Citlivá </a:t>
            </a:r>
          </a:p>
          <a:p>
            <a:r>
              <a:rPr lang="sk-SK" dirty="0"/>
              <a:t> </a:t>
            </a:r>
            <a:r>
              <a:rPr lang="sk-SK" dirty="0" err="1"/>
              <a:t>EmpaTia</a:t>
            </a:r>
            <a:endParaRPr lang="sk-SK" dirty="0"/>
          </a:p>
        </p:txBody>
      </p:sp>
      <p:sp>
        <p:nvSpPr>
          <p:cNvPr id="7" name="Zástupný objekt pre text 6">
            <a:extLst>
              <a:ext uri="{FF2B5EF4-FFF2-40B4-BE49-F238E27FC236}">
                <a16:creationId xmlns:a16="http://schemas.microsoft.com/office/drawing/2014/main" id="{E48C1F41-65FE-47C2-B00F-0F7AE044D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Čiastočne mám </a:t>
            </a:r>
          </a:p>
        </p:txBody>
      </p:sp>
      <p:sp>
        <p:nvSpPr>
          <p:cNvPr id="10" name="Zástupný objekt pre text 9">
            <a:extLst>
              <a:ext uri="{FF2B5EF4-FFF2-40B4-BE49-F238E27FC236}">
                <a16:creationId xmlns:a16="http://schemas.microsoft.com/office/drawing/2014/main" id="{8326E4F7-4D5C-4FCF-B8D2-1D9EB210776C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sk-SK" dirty="0"/>
              <a:t>Artikulácia </a:t>
            </a:r>
          </a:p>
          <a:p>
            <a:r>
              <a:rPr lang="sk-SK" dirty="0"/>
              <a:t>Vnímavosť </a:t>
            </a:r>
          </a:p>
          <a:p>
            <a:r>
              <a:rPr lang="sk-SK" dirty="0"/>
              <a:t>Rozhodnosť</a:t>
            </a:r>
          </a:p>
          <a:p>
            <a:r>
              <a:rPr lang="sk-SK" dirty="0"/>
              <a:t>Otvorenosť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8" name="Zástupný objekt pre text 7">
            <a:extLst>
              <a:ext uri="{FF2B5EF4-FFF2-40B4-BE49-F238E27FC236}">
                <a16:creationId xmlns:a16="http://schemas.microsoft.com/office/drawing/2014/main" id="{FAD386BE-0D12-45A1-8C9F-56CCDB965C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k-SK" dirty="0"/>
              <a:t>Nemám </a:t>
            </a:r>
          </a:p>
        </p:txBody>
      </p:sp>
      <p:sp>
        <p:nvSpPr>
          <p:cNvPr id="11" name="Zástupný objekt pre text 10">
            <a:extLst>
              <a:ext uri="{FF2B5EF4-FFF2-40B4-BE49-F238E27FC236}">
                <a16:creationId xmlns:a16="http://schemas.microsoft.com/office/drawing/2014/main" id="{CF35C787-FD6D-4227-9F8F-CCBE982D2EA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sk-SK" dirty="0"/>
              <a:t>Sebadôvera </a:t>
            </a:r>
          </a:p>
          <a:p>
            <a:r>
              <a:rPr lang="sk-SK" dirty="0"/>
              <a:t>Sebaistota</a:t>
            </a:r>
          </a:p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E333652-0875-4219-BA0C-A676F1D4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12B58-2660-44AC-9CE0-997F72EA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r>
              <a:rPr lang="sk-SK" sz="3700"/>
              <a:t>AkÁ chcem byť Veliteľka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E82672EE-B5D9-43A1-9395-D047A2377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07" y="1002787"/>
            <a:ext cx="6557897" cy="359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7C0707-D342-40FD-9515-296311987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sk-SK" sz="1400" dirty="0"/>
              <a:t>Silná , ale nie arogantná.</a:t>
            </a:r>
          </a:p>
          <a:p>
            <a:pPr>
              <a:lnSpc>
                <a:spcPct val="110000"/>
              </a:lnSpc>
            </a:pPr>
            <a:r>
              <a:rPr lang="sk-SK" sz="1400" dirty="0"/>
              <a:t>Prístupná ,ale nie slabá.</a:t>
            </a:r>
          </a:p>
          <a:p>
            <a:pPr>
              <a:lnSpc>
                <a:spcPct val="110000"/>
              </a:lnSpc>
            </a:pPr>
            <a:r>
              <a:rPr lang="sk-SK" sz="1400" dirty="0"/>
              <a:t>Nekompromisná, ale nie bezohľadná.</a:t>
            </a:r>
          </a:p>
          <a:p>
            <a:pPr>
              <a:lnSpc>
                <a:spcPct val="110000"/>
              </a:lnSpc>
            </a:pPr>
            <a:r>
              <a:rPr lang="sk-SK" sz="1400" dirty="0"/>
              <a:t>Skromná, ale nie  ustráchaná. </a:t>
            </a:r>
          </a:p>
          <a:p>
            <a:pPr>
              <a:lnSpc>
                <a:spcPct val="110000"/>
              </a:lnSpc>
            </a:pPr>
            <a:r>
              <a:rPr lang="sk-SK" sz="1400" dirty="0"/>
              <a:t>Hrdá, ale nie arogantná.</a:t>
            </a:r>
          </a:p>
          <a:p>
            <a:pPr>
              <a:lnSpc>
                <a:spcPct val="110000"/>
              </a:lnSpc>
            </a:pPr>
            <a:r>
              <a:rPr lang="sk-SK" sz="1400" dirty="0"/>
              <a:t>Používať humor, ale nie  </a:t>
            </a:r>
            <a:r>
              <a:rPr lang="sk-SK" sz="1400" dirty="0" err="1"/>
              <a:t>šaškovať</a:t>
            </a:r>
            <a:r>
              <a:rPr lang="sk-SK" sz="1400" dirty="0"/>
              <a:t>. </a:t>
            </a:r>
          </a:p>
          <a:p>
            <a:pPr>
              <a:lnSpc>
                <a:spcPct val="110000"/>
              </a:lnSpc>
            </a:pPr>
            <a:r>
              <a:rPr lang="sk-SK" sz="1400" dirty="0"/>
              <a:t>Úprimná a držať sa faktov.</a:t>
            </a:r>
          </a:p>
          <a:p>
            <a:pPr>
              <a:lnSpc>
                <a:spcPct val="110000"/>
              </a:lnSpc>
            </a:pPr>
            <a:endParaRPr lang="sk-SK" sz="1400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FDD66B1-5BC8-496B-87C3-EB1AC107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7121" y="5757334"/>
            <a:ext cx="907186" cy="4984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27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313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3F6321-5D49-4744-A469-7181B38E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do Budúcna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AD997F5-8614-40E0-A107-3D980EC6A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Zdokonaliť sa ako vodca (líder)</a:t>
            </a:r>
          </a:p>
          <a:p>
            <a:endParaRPr lang="sk-SK" dirty="0"/>
          </a:p>
          <a:p>
            <a:r>
              <a:rPr lang="sk-SK" dirty="0"/>
              <a:t>Dostať sa do kolektívu, ktorý bude aktívne pristupovať k vylepšeniu OS.</a:t>
            </a:r>
          </a:p>
          <a:p>
            <a:endParaRPr lang="sk-SK" dirty="0"/>
          </a:p>
          <a:p>
            <a:r>
              <a:rPr lang="sk-SK" dirty="0"/>
              <a:t>Vybudovať Kolektív, ktorý bude súdržný.</a:t>
            </a:r>
          </a:p>
          <a:p>
            <a:endParaRPr lang="sk-SK" dirty="0"/>
          </a:p>
          <a:p>
            <a:r>
              <a:rPr lang="sk-SK" dirty="0"/>
              <a:t>Stať sa odborníčkou vo svojom odbore. 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5AEC2F9-B84C-4DB6-A3D7-DF5ED8B2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9340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lavná udalosť">
  <a:themeElements>
    <a:clrScheme name="Hlavná udalosť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Hlavná udalosť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lavná udalosť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360</Words>
  <Application>Microsoft Office PowerPoint</Application>
  <PresentationFormat>Širokouhlá</PresentationFormat>
  <Paragraphs>90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Eras Bold ITC</vt:lpstr>
      <vt:lpstr>Freestyle Script</vt:lpstr>
      <vt:lpstr>Impact</vt:lpstr>
      <vt:lpstr>Wingdings 2</vt:lpstr>
      <vt:lpstr>HDOfficeLightV0</vt:lpstr>
      <vt:lpstr>Hlavná udalosť</vt:lpstr>
      <vt:lpstr>Moja budúca kariéra profesionálneho vojaka </vt:lpstr>
      <vt:lpstr>Téma</vt:lpstr>
      <vt:lpstr>OBSAH</vt:lpstr>
      <vt:lpstr>Kto som? </vt:lpstr>
      <vt:lpstr>Vlastnosti vodcu </vt:lpstr>
      <vt:lpstr>„Reťaz je taká silná, ako jej najslabší článok.” </vt:lpstr>
      <vt:lpstr>Som dobrý vodca ?</vt:lpstr>
      <vt:lpstr>AkÁ chcem byť Veliteľka</vt:lpstr>
      <vt:lpstr>Ciele do Budúcna </vt:lpstr>
      <vt:lpstr>Vodcovská osobnosť – Ľudovít Štúr </vt:lpstr>
      <vt:lpstr>Literatúra </vt:lpstr>
      <vt:lpstr>„Stádo oviec pod vedením leva je silnejšie ako stádo levov pod vedením ovce.“  — Napoleon Bonaparte  </vt:lpstr>
      <vt:lpstr>ĎaKujem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Moja budúca kariéra profesionálneho vojaka </dc:title>
  <dc:creator>Olejníková, Veronika</dc:creator>
  <cp:lastModifiedBy>Olejníková, Veronika</cp:lastModifiedBy>
  <cp:revision>8</cp:revision>
  <dcterms:created xsi:type="dcterms:W3CDTF">2019-04-15T18:39:13Z</dcterms:created>
  <dcterms:modified xsi:type="dcterms:W3CDTF">2019-04-15T20:01:31Z</dcterms:modified>
</cp:coreProperties>
</file>