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036D76-C63E-448F-A922-A3B5993EE401}"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924419C9-58E2-4BDA-8865-5A0C9C3434EC}">
      <dgm:prSet/>
      <dgm:spPr/>
      <dgm:t>
        <a:bodyPr/>
        <a:lstStyle/>
        <a:p>
          <a:r>
            <a:rPr lang="sk-SK" b="0" i="0" dirty="0" err="1"/>
            <a:t>Exorexia</a:t>
          </a:r>
          <a:endParaRPr lang="en-US" b="0" dirty="0"/>
        </a:p>
      </dgm:t>
    </dgm:pt>
    <dgm:pt modelId="{7DB6CA14-FE20-4A40-AD6D-A6AC6106976F}" type="parTrans" cxnId="{6952D13A-CCD0-44F1-AF98-3F8F3B0A48AE}">
      <dgm:prSet/>
      <dgm:spPr/>
      <dgm:t>
        <a:bodyPr/>
        <a:lstStyle/>
        <a:p>
          <a:endParaRPr lang="en-US"/>
        </a:p>
      </dgm:t>
    </dgm:pt>
    <dgm:pt modelId="{D46957F1-811B-4A98-9918-18C51E707901}" type="sibTrans" cxnId="{6952D13A-CCD0-44F1-AF98-3F8F3B0A48AE}">
      <dgm:prSet/>
      <dgm:spPr/>
      <dgm:t>
        <a:bodyPr/>
        <a:lstStyle/>
        <a:p>
          <a:endParaRPr lang="en-US"/>
        </a:p>
      </dgm:t>
    </dgm:pt>
    <dgm:pt modelId="{8F5A1E8D-3D23-44B9-A9D0-FBF50078F226}">
      <dgm:prSet/>
      <dgm:spPr/>
      <dgm:t>
        <a:bodyPr/>
        <a:lstStyle/>
        <a:p>
          <a:r>
            <a:rPr lang="sk-SK"/>
            <a:t>Trichotillománia</a:t>
          </a:r>
          <a:endParaRPr lang="en-US"/>
        </a:p>
      </dgm:t>
    </dgm:pt>
    <dgm:pt modelId="{831B1CCD-366B-41B1-996B-1383907DB990}" type="parTrans" cxnId="{F6F52AB0-901E-482D-9B14-C60C514CFAA3}">
      <dgm:prSet/>
      <dgm:spPr/>
      <dgm:t>
        <a:bodyPr/>
        <a:lstStyle/>
        <a:p>
          <a:endParaRPr lang="en-US"/>
        </a:p>
      </dgm:t>
    </dgm:pt>
    <dgm:pt modelId="{88DD073D-80F0-453B-BC5A-BDFAD0908ED4}" type="sibTrans" cxnId="{F6F52AB0-901E-482D-9B14-C60C514CFAA3}">
      <dgm:prSet/>
      <dgm:spPr/>
      <dgm:t>
        <a:bodyPr/>
        <a:lstStyle/>
        <a:p>
          <a:endParaRPr lang="en-US"/>
        </a:p>
      </dgm:t>
    </dgm:pt>
    <dgm:pt modelId="{CFA26ED3-45E5-4BED-8683-2F9ECBF6DDC1}">
      <dgm:prSet/>
      <dgm:spPr/>
      <dgm:t>
        <a:bodyPr/>
        <a:lstStyle/>
        <a:p>
          <a:r>
            <a:rPr lang="sk-SK"/>
            <a:t>Tetovanie a telesné modifikácie</a:t>
          </a:r>
          <a:endParaRPr lang="en-US"/>
        </a:p>
      </dgm:t>
    </dgm:pt>
    <dgm:pt modelId="{9C652938-E002-4558-8676-01E20B485C8A}" type="parTrans" cxnId="{FC7E880F-5361-4555-836E-588E49FBA3FD}">
      <dgm:prSet/>
      <dgm:spPr/>
      <dgm:t>
        <a:bodyPr/>
        <a:lstStyle/>
        <a:p>
          <a:endParaRPr lang="en-US"/>
        </a:p>
      </dgm:t>
    </dgm:pt>
    <dgm:pt modelId="{B6B623D0-A866-4769-8FCF-C272C792C209}" type="sibTrans" cxnId="{FC7E880F-5361-4555-836E-588E49FBA3FD}">
      <dgm:prSet/>
      <dgm:spPr/>
      <dgm:t>
        <a:bodyPr/>
        <a:lstStyle/>
        <a:p>
          <a:endParaRPr lang="en-US"/>
        </a:p>
      </dgm:t>
    </dgm:pt>
    <dgm:pt modelId="{3E602B83-1251-4B19-9161-ED2CCC4930BE}">
      <dgm:prSet/>
      <dgm:spPr/>
      <dgm:t>
        <a:bodyPr/>
        <a:lstStyle/>
        <a:p>
          <a:r>
            <a:rPr lang="sk-SK"/>
            <a:t>Plastické operácie</a:t>
          </a:r>
          <a:endParaRPr lang="en-US"/>
        </a:p>
      </dgm:t>
    </dgm:pt>
    <dgm:pt modelId="{707D2661-B1D5-4EB4-829F-45572119FB30}" type="parTrans" cxnId="{6F5FD6AF-12CF-4C43-AA34-58688F928F83}">
      <dgm:prSet/>
      <dgm:spPr/>
      <dgm:t>
        <a:bodyPr/>
        <a:lstStyle/>
        <a:p>
          <a:endParaRPr lang="en-US"/>
        </a:p>
      </dgm:t>
    </dgm:pt>
    <dgm:pt modelId="{170E3D1B-7D11-4E84-A30C-7B10E4878D3B}" type="sibTrans" cxnId="{6F5FD6AF-12CF-4C43-AA34-58688F928F83}">
      <dgm:prSet/>
      <dgm:spPr/>
      <dgm:t>
        <a:bodyPr/>
        <a:lstStyle/>
        <a:p>
          <a:endParaRPr lang="en-US"/>
        </a:p>
      </dgm:t>
    </dgm:pt>
    <dgm:pt modelId="{0C381602-2BD5-4552-89F0-A487C97F3932}">
      <dgm:prSet/>
      <dgm:spPr/>
      <dgm:t>
        <a:bodyPr/>
        <a:lstStyle/>
        <a:p>
          <a:r>
            <a:rPr lang="sk-SK"/>
            <a:t>Pagoghagia</a:t>
          </a:r>
          <a:endParaRPr lang="en-US"/>
        </a:p>
      </dgm:t>
    </dgm:pt>
    <dgm:pt modelId="{81A0ABB8-CA04-4730-91EF-96A6F4940499}" type="parTrans" cxnId="{B5CAA577-322A-4622-B954-59233A6171D7}">
      <dgm:prSet/>
      <dgm:spPr/>
      <dgm:t>
        <a:bodyPr/>
        <a:lstStyle/>
        <a:p>
          <a:endParaRPr lang="en-US"/>
        </a:p>
      </dgm:t>
    </dgm:pt>
    <dgm:pt modelId="{33DA5EC9-9D89-4B12-BD3A-419804C4A550}" type="sibTrans" cxnId="{B5CAA577-322A-4622-B954-59233A6171D7}">
      <dgm:prSet/>
      <dgm:spPr/>
      <dgm:t>
        <a:bodyPr/>
        <a:lstStyle/>
        <a:p>
          <a:endParaRPr lang="en-US"/>
        </a:p>
      </dgm:t>
    </dgm:pt>
    <dgm:pt modelId="{0A433587-6947-4000-BE23-073EEEBE4A81}">
      <dgm:prSet/>
      <dgm:spPr/>
      <dgm:t>
        <a:bodyPr/>
        <a:lstStyle/>
        <a:p>
          <a:r>
            <a:rPr lang="sk-SK"/>
            <a:t>Tanorexia</a:t>
          </a:r>
          <a:endParaRPr lang="en-US"/>
        </a:p>
      </dgm:t>
    </dgm:pt>
    <dgm:pt modelId="{84CA9AB4-A082-46C4-985A-972F861758B9}" type="parTrans" cxnId="{5CA926E8-E04A-49CA-B660-DD386A883C4B}">
      <dgm:prSet/>
      <dgm:spPr/>
      <dgm:t>
        <a:bodyPr/>
        <a:lstStyle/>
        <a:p>
          <a:endParaRPr lang="en-US"/>
        </a:p>
      </dgm:t>
    </dgm:pt>
    <dgm:pt modelId="{78029124-9AD7-4B4F-B255-A4A7A7329A03}" type="sibTrans" cxnId="{5CA926E8-E04A-49CA-B660-DD386A883C4B}">
      <dgm:prSet/>
      <dgm:spPr/>
      <dgm:t>
        <a:bodyPr/>
        <a:lstStyle/>
        <a:p>
          <a:endParaRPr lang="en-US"/>
        </a:p>
      </dgm:t>
    </dgm:pt>
    <dgm:pt modelId="{E1619C30-FB28-4A8E-A41D-7267C46D93A8}">
      <dgm:prSet/>
      <dgm:spPr/>
      <dgm:t>
        <a:bodyPr/>
        <a:lstStyle/>
        <a:p>
          <a:r>
            <a:rPr lang="sk-SK"/>
            <a:t>Závislosť od emailov a sms</a:t>
          </a:r>
          <a:endParaRPr lang="en-US"/>
        </a:p>
      </dgm:t>
    </dgm:pt>
    <dgm:pt modelId="{CC3138C3-978D-46F0-9D9E-891F8EE2A212}" type="parTrans" cxnId="{27901131-11A2-4CD0-B503-009542CE01D0}">
      <dgm:prSet/>
      <dgm:spPr/>
      <dgm:t>
        <a:bodyPr/>
        <a:lstStyle/>
        <a:p>
          <a:endParaRPr lang="en-US"/>
        </a:p>
      </dgm:t>
    </dgm:pt>
    <dgm:pt modelId="{15BFAAA4-4934-459C-A0AF-9FC317BE81F7}" type="sibTrans" cxnId="{27901131-11A2-4CD0-B503-009542CE01D0}">
      <dgm:prSet/>
      <dgm:spPr/>
      <dgm:t>
        <a:bodyPr/>
        <a:lstStyle/>
        <a:p>
          <a:endParaRPr lang="en-US"/>
        </a:p>
      </dgm:t>
    </dgm:pt>
    <dgm:pt modelId="{60AB1605-0FCB-4C93-AE23-CBC8E8298813}" type="pres">
      <dgm:prSet presAssocID="{B1036D76-C63E-448F-A922-A3B5993EE401}" presName="vert0" presStyleCnt="0">
        <dgm:presLayoutVars>
          <dgm:dir/>
          <dgm:animOne val="branch"/>
          <dgm:animLvl val="lvl"/>
        </dgm:presLayoutVars>
      </dgm:prSet>
      <dgm:spPr/>
    </dgm:pt>
    <dgm:pt modelId="{45FD6623-741F-462E-9160-8046796D4E2D}" type="pres">
      <dgm:prSet presAssocID="{924419C9-58E2-4BDA-8865-5A0C9C3434EC}" presName="thickLine" presStyleLbl="alignNode1" presStyleIdx="0" presStyleCnt="7"/>
      <dgm:spPr/>
    </dgm:pt>
    <dgm:pt modelId="{EF49DFBA-9625-496A-B654-C90324088466}" type="pres">
      <dgm:prSet presAssocID="{924419C9-58E2-4BDA-8865-5A0C9C3434EC}" presName="horz1" presStyleCnt="0"/>
      <dgm:spPr/>
    </dgm:pt>
    <dgm:pt modelId="{E7106D60-388E-4A56-9BC3-C13F7EDC1E94}" type="pres">
      <dgm:prSet presAssocID="{924419C9-58E2-4BDA-8865-5A0C9C3434EC}" presName="tx1" presStyleLbl="revTx" presStyleIdx="0" presStyleCnt="7"/>
      <dgm:spPr/>
    </dgm:pt>
    <dgm:pt modelId="{DF637BCF-90F5-41C0-B72B-14C141BF74F0}" type="pres">
      <dgm:prSet presAssocID="{924419C9-58E2-4BDA-8865-5A0C9C3434EC}" presName="vert1" presStyleCnt="0"/>
      <dgm:spPr/>
    </dgm:pt>
    <dgm:pt modelId="{FEECA3D4-16D7-46B5-B73D-CC0C0CD30A55}" type="pres">
      <dgm:prSet presAssocID="{8F5A1E8D-3D23-44B9-A9D0-FBF50078F226}" presName="thickLine" presStyleLbl="alignNode1" presStyleIdx="1" presStyleCnt="7"/>
      <dgm:spPr/>
    </dgm:pt>
    <dgm:pt modelId="{BAF6817A-01C2-4ACA-A3AE-E9FA8726052E}" type="pres">
      <dgm:prSet presAssocID="{8F5A1E8D-3D23-44B9-A9D0-FBF50078F226}" presName="horz1" presStyleCnt="0"/>
      <dgm:spPr/>
    </dgm:pt>
    <dgm:pt modelId="{4467D8DB-4E57-40F3-9F63-ACED04113116}" type="pres">
      <dgm:prSet presAssocID="{8F5A1E8D-3D23-44B9-A9D0-FBF50078F226}" presName="tx1" presStyleLbl="revTx" presStyleIdx="1" presStyleCnt="7"/>
      <dgm:spPr/>
    </dgm:pt>
    <dgm:pt modelId="{11BD9463-4168-49B0-9DEF-3F2FFDCF97FC}" type="pres">
      <dgm:prSet presAssocID="{8F5A1E8D-3D23-44B9-A9D0-FBF50078F226}" presName="vert1" presStyleCnt="0"/>
      <dgm:spPr/>
    </dgm:pt>
    <dgm:pt modelId="{10CEEC09-1C13-405C-9102-F005AD53C23D}" type="pres">
      <dgm:prSet presAssocID="{CFA26ED3-45E5-4BED-8683-2F9ECBF6DDC1}" presName="thickLine" presStyleLbl="alignNode1" presStyleIdx="2" presStyleCnt="7"/>
      <dgm:spPr/>
    </dgm:pt>
    <dgm:pt modelId="{F1B74A19-B755-4107-88FE-D9F6904D7983}" type="pres">
      <dgm:prSet presAssocID="{CFA26ED3-45E5-4BED-8683-2F9ECBF6DDC1}" presName="horz1" presStyleCnt="0"/>
      <dgm:spPr/>
    </dgm:pt>
    <dgm:pt modelId="{FC2BE2F1-E27B-4AF9-8386-D8F42B118778}" type="pres">
      <dgm:prSet presAssocID="{CFA26ED3-45E5-4BED-8683-2F9ECBF6DDC1}" presName="tx1" presStyleLbl="revTx" presStyleIdx="2" presStyleCnt="7"/>
      <dgm:spPr/>
    </dgm:pt>
    <dgm:pt modelId="{24E51C1E-A518-4C4E-A33C-06B125263B31}" type="pres">
      <dgm:prSet presAssocID="{CFA26ED3-45E5-4BED-8683-2F9ECBF6DDC1}" presName="vert1" presStyleCnt="0"/>
      <dgm:spPr/>
    </dgm:pt>
    <dgm:pt modelId="{4BCF2085-CDD7-4E8D-BCA8-D0A5F953F701}" type="pres">
      <dgm:prSet presAssocID="{3E602B83-1251-4B19-9161-ED2CCC4930BE}" presName="thickLine" presStyleLbl="alignNode1" presStyleIdx="3" presStyleCnt="7"/>
      <dgm:spPr/>
    </dgm:pt>
    <dgm:pt modelId="{E30A9E7E-03E7-4287-B41C-12F06CDC84CA}" type="pres">
      <dgm:prSet presAssocID="{3E602B83-1251-4B19-9161-ED2CCC4930BE}" presName="horz1" presStyleCnt="0"/>
      <dgm:spPr/>
    </dgm:pt>
    <dgm:pt modelId="{76A5D85C-AA55-4078-A230-E729E6D75D02}" type="pres">
      <dgm:prSet presAssocID="{3E602B83-1251-4B19-9161-ED2CCC4930BE}" presName="tx1" presStyleLbl="revTx" presStyleIdx="3" presStyleCnt="7"/>
      <dgm:spPr/>
    </dgm:pt>
    <dgm:pt modelId="{F56C526E-A8DF-4B5F-99AF-0C9C9E1154DC}" type="pres">
      <dgm:prSet presAssocID="{3E602B83-1251-4B19-9161-ED2CCC4930BE}" presName="vert1" presStyleCnt="0"/>
      <dgm:spPr/>
    </dgm:pt>
    <dgm:pt modelId="{B1E847D9-6AC5-46DC-8F05-272248D01AA3}" type="pres">
      <dgm:prSet presAssocID="{0C381602-2BD5-4552-89F0-A487C97F3932}" presName="thickLine" presStyleLbl="alignNode1" presStyleIdx="4" presStyleCnt="7"/>
      <dgm:spPr/>
    </dgm:pt>
    <dgm:pt modelId="{A79743E6-231D-4DEE-B982-369946797703}" type="pres">
      <dgm:prSet presAssocID="{0C381602-2BD5-4552-89F0-A487C97F3932}" presName="horz1" presStyleCnt="0"/>
      <dgm:spPr/>
    </dgm:pt>
    <dgm:pt modelId="{7EB5FCEE-693D-4824-829B-D516F9C4C54C}" type="pres">
      <dgm:prSet presAssocID="{0C381602-2BD5-4552-89F0-A487C97F3932}" presName="tx1" presStyleLbl="revTx" presStyleIdx="4" presStyleCnt="7"/>
      <dgm:spPr/>
    </dgm:pt>
    <dgm:pt modelId="{20DEBE9A-EA2A-42B6-B8BE-15A4E5FC64CC}" type="pres">
      <dgm:prSet presAssocID="{0C381602-2BD5-4552-89F0-A487C97F3932}" presName="vert1" presStyleCnt="0"/>
      <dgm:spPr/>
    </dgm:pt>
    <dgm:pt modelId="{C4A61F20-468D-45C3-AAEB-A5B6CC9C97CC}" type="pres">
      <dgm:prSet presAssocID="{0A433587-6947-4000-BE23-073EEEBE4A81}" presName="thickLine" presStyleLbl="alignNode1" presStyleIdx="5" presStyleCnt="7"/>
      <dgm:spPr/>
    </dgm:pt>
    <dgm:pt modelId="{18A9DABF-5D66-4927-A1CB-389966AA8058}" type="pres">
      <dgm:prSet presAssocID="{0A433587-6947-4000-BE23-073EEEBE4A81}" presName="horz1" presStyleCnt="0"/>
      <dgm:spPr/>
    </dgm:pt>
    <dgm:pt modelId="{C5DB6083-C8DC-49E7-9E85-706EB95DF22E}" type="pres">
      <dgm:prSet presAssocID="{0A433587-6947-4000-BE23-073EEEBE4A81}" presName="tx1" presStyleLbl="revTx" presStyleIdx="5" presStyleCnt="7"/>
      <dgm:spPr/>
    </dgm:pt>
    <dgm:pt modelId="{C8DF0A17-1B03-4E9F-9CA0-B8E700A7938D}" type="pres">
      <dgm:prSet presAssocID="{0A433587-6947-4000-BE23-073EEEBE4A81}" presName="vert1" presStyleCnt="0"/>
      <dgm:spPr/>
    </dgm:pt>
    <dgm:pt modelId="{2A97CCE6-559F-49AD-AAC1-1219505BE07C}" type="pres">
      <dgm:prSet presAssocID="{E1619C30-FB28-4A8E-A41D-7267C46D93A8}" presName="thickLine" presStyleLbl="alignNode1" presStyleIdx="6" presStyleCnt="7"/>
      <dgm:spPr/>
    </dgm:pt>
    <dgm:pt modelId="{4675AB6F-1F63-4F56-9BF4-E97F129F1F08}" type="pres">
      <dgm:prSet presAssocID="{E1619C30-FB28-4A8E-A41D-7267C46D93A8}" presName="horz1" presStyleCnt="0"/>
      <dgm:spPr/>
    </dgm:pt>
    <dgm:pt modelId="{288A0DED-3536-4300-AD05-64C0701BCCA3}" type="pres">
      <dgm:prSet presAssocID="{E1619C30-FB28-4A8E-A41D-7267C46D93A8}" presName="tx1" presStyleLbl="revTx" presStyleIdx="6" presStyleCnt="7"/>
      <dgm:spPr/>
    </dgm:pt>
    <dgm:pt modelId="{BAFD512C-0EA1-45CB-A352-9FA6D3B54BDD}" type="pres">
      <dgm:prSet presAssocID="{E1619C30-FB28-4A8E-A41D-7267C46D93A8}" presName="vert1" presStyleCnt="0"/>
      <dgm:spPr/>
    </dgm:pt>
  </dgm:ptLst>
  <dgm:cxnLst>
    <dgm:cxn modelId="{51385F04-7B04-4F71-8C9B-8EF10BC4C363}" type="presOf" srcId="{3E602B83-1251-4B19-9161-ED2CCC4930BE}" destId="{76A5D85C-AA55-4078-A230-E729E6D75D02}" srcOrd="0" destOrd="0" presId="urn:microsoft.com/office/officeart/2008/layout/LinedList"/>
    <dgm:cxn modelId="{FC7E880F-5361-4555-836E-588E49FBA3FD}" srcId="{B1036D76-C63E-448F-A922-A3B5993EE401}" destId="{CFA26ED3-45E5-4BED-8683-2F9ECBF6DDC1}" srcOrd="2" destOrd="0" parTransId="{9C652938-E002-4558-8676-01E20B485C8A}" sibTransId="{B6B623D0-A866-4769-8FCF-C272C792C209}"/>
    <dgm:cxn modelId="{27901131-11A2-4CD0-B503-009542CE01D0}" srcId="{B1036D76-C63E-448F-A922-A3B5993EE401}" destId="{E1619C30-FB28-4A8E-A41D-7267C46D93A8}" srcOrd="6" destOrd="0" parTransId="{CC3138C3-978D-46F0-9D9E-891F8EE2A212}" sibTransId="{15BFAAA4-4934-459C-A0AF-9FC317BE81F7}"/>
    <dgm:cxn modelId="{C385373A-3233-4E9C-A021-FFDE1A127B97}" type="presOf" srcId="{CFA26ED3-45E5-4BED-8683-2F9ECBF6DDC1}" destId="{FC2BE2F1-E27B-4AF9-8386-D8F42B118778}" srcOrd="0" destOrd="0" presId="urn:microsoft.com/office/officeart/2008/layout/LinedList"/>
    <dgm:cxn modelId="{6952D13A-CCD0-44F1-AF98-3F8F3B0A48AE}" srcId="{B1036D76-C63E-448F-A922-A3B5993EE401}" destId="{924419C9-58E2-4BDA-8865-5A0C9C3434EC}" srcOrd="0" destOrd="0" parTransId="{7DB6CA14-FE20-4A40-AD6D-A6AC6106976F}" sibTransId="{D46957F1-811B-4A98-9918-18C51E707901}"/>
    <dgm:cxn modelId="{4E32E75D-0D0F-45C4-AFF9-7460D0A1C8F1}" type="presOf" srcId="{0A433587-6947-4000-BE23-073EEEBE4A81}" destId="{C5DB6083-C8DC-49E7-9E85-706EB95DF22E}" srcOrd="0" destOrd="0" presId="urn:microsoft.com/office/officeart/2008/layout/LinedList"/>
    <dgm:cxn modelId="{C9AA4760-88EE-40EE-A6EA-0F274F8C20C0}" type="presOf" srcId="{0C381602-2BD5-4552-89F0-A487C97F3932}" destId="{7EB5FCEE-693D-4824-829B-D516F9C4C54C}" srcOrd="0" destOrd="0" presId="urn:microsoft.com/office/officeart/2008/layout/LinedList"/>
    <dgm:cxn modelId="{B5CAA577-322A-4622-B954-59233A6171D7}" srcId="{B1036D76-C63E-448F-A922-A3B5993EE401}" destId="{0C381602-2BD5-4552-89F0-A487C97F3932}" srcOrd="4" destOrd="0" parTransId="{81A0ABB8-CA04-4730-91EF-96A6F4940499}" sibTransId="{33DA5EC9-9D89-4B12-BD3A-419804C4A550}"/>
    <dgm:cxn modelId="{0291427A-45CD-4C0E-9703-7104F0F28407}" type="presOf" srcId="{924419C9-58E2-4BDA-8865-5A0C9C3434EC}" destId="{E7106D60-388E-4A56-9BC3-C13F7EDC1E94}" srcOrd="0" destOrd="0" presId="urn:microsoft.com/office/officeart/2008/layout/LinedList"/>
    <dgm:cxn modelId="{27ACA090-83C8-45D8-8A6C-41F7EEF09364}" type="presOf" srcId="{8F5A1E8D-3D23-44B9-A9D0-FBF50078F226}" destId="{4467D8DB-4E57-40F3-9F63-ACED04113116}" srcOrd="0" destOrd="0" presId="urn:microsoft.com/office/officeart/2008/layout/LinedList"/>
    <dgm:cxn modelId="{6F5FD6AF-12CF-4C43-AA34-58688F928F83}" srcId="{B1036D76-C63E-448F-A922-A3B5993EE401}" destId="{3E602B83-1251-4B19-9161-ED2CCC4930BE}" srcOrd="3" destOrd="0" parTransId="{707D2661-B1D5-4EB4-829F-45572119FB30}" sibTransId="{170E3D1B-7D11-4E84-A30C-7B10E4878D3B}"/>
    <dgm:cxn modelId="{F6F52AB0-901E-482D-9B14-C60C514CFAA3}" srcId="{B1036D76-C63E-448F-A922-A3B5993EE401}" destId="{8F5A1E8D-3D23-44B9-A9D0-FBF50078F226}" srcOrd="1" destOrd="0" parTransId="{831B1CCD-366B-41B1-996B-1383907DB990}" sibTransId="{88DD073D-80F0-453B-BC5A-BDFAD0908ED4}"/>
    <dgm:cxn modelId="{1C133BC3-8330-4B38-A4B0-3005EC62AFB6}" type="presOf" srcId="{B1036D76-C63E-448F-A922-A3B5993EE401}" destId="{60AB1605-0FCB-4C93-AE23-CBC8E8298813}" srcOrd="0" destOrd="0" presId="urn:microsoft.com/office/officeart/2008/layout/LinedList"/>
    <dgm:cxn modelId="{E600E5D7-1BF2-4901-A37A-AE50649295DF}" type="presOf" srcId="{E1619C30-FB28-4A8E-A41D-7267C46D93A8}" destId="{288A0DED-3536-4300-AD05-64C0701BCCA3}" srcOrd="0" destOrd="0" presId="urn:microsoft.com/office/officeart/2008/layout/LinedList"/>
    <dgm:cxn modelId="{5CA926E8-E04A-49CA-B660-DD386A883C4B}" srcId="{B1036D76-C63E-448F-A922-A3B5993EE401}" destId="{0A433587-6947-4000-BE23-073EEEBE4A81}" srcOrd="5" destOrd="0" parTransId="{84CA9AB4-A082-46C4-985A-972F861758B9}" sibTransId="{78029124-9AD7-4B4F-B255-A4A7A7329A03}"/>
    <dgm:cxn modelId="{5C2D82C4-6493-4304-B71E-BE88707EE22B}" type="presParOf" srcId="{60AB1605-0FCB-4C93-AE23-CBC8E8298813}" destId="{45FD6623-741F-462E-9160-8046796D4E2D}" srcOrd="0" destOrd="0" presId="urn:microsoft.com/office/officeart/2008/layout/LinedList"/>
    <dgm:cxn modelId="{1F8EF610-B725-456C-AA41-30DED1C05CCE}" type="presParOf" srcId="{60AB1605-0FCB-4C93-AE23-CBC8E8298813}" destId="{EF49DFBA-9625-496A-B654-C90324088466}" srcOrd="1" destOrd="0" presId="urn:microsoft.com/office/officeart/2008/layout/LinedList"/>
    <dgm:cxn modelId="{1539FA75-4D33-47B5-9132-0B5892F2EB68}" type="presParOf" srcId="{EF49DFBA-9625-496A-B654-C90324088466}" destId="{E7106D60-388E-4A56-9BC3-C13F7EDC1E94}" srcOrd="0" destOrd="0" presId="urn:microsoft.com/office/officeart/2008/layout/LinedList"/>
    <dgm:cxn modelId="{9276F853-B341-4CE1-BC2A-23348A3C7999}" type="presParOf" srcId="{EF49DFBA-9625-496A-B654-C90324088466}" destId="{DF637BCF-90F5-41C0-B72B-14C141BF74F0}" srcOrd="1" destOrd="0" presId="urn:microsoft.com/office/officeart/2008/layout/LinedList"/>
    <dgm:cxn modelId="{9F816A2A-73E4-4BCB-8CF2-F64E898553FC}" type="presParOf" srcId="{60AB1605-0FCB-4C93-AE23-CBC8E8298813}" destId="{FEECA3D4-16D7-46B5-B73D-CC0C0CD30A55}" srcOrd="2" destOrd="0" presId="urn:microsoft.com/office/officeart/2008/layout/LinedList"/>
    <dgm:cxn modelId="{A5007412-DF0D-4DA4-A8C2-9608FB2BCB36}" type="presParOf" srcId="{60AB1605-0FCB-4C93-AE23-CBC8E8298813}" destId="{BAF6817A-01C2-4ACA-A3AE-E9FA8726052E}" srcOrd="3" destOrd="0" presId="urn:microsoft.com/office/officeart/2008/layout/LinedList"/>
    <dgm:cxn modelId="{D4DCEB89-C2C3-4B2C-8D9E-0ED7A12B0AD2}" type="presParOf" srcId="{BAF6817A-01C2-4ACA-A3AE-E9FA8726052E}" destId="{4467D8DB-4E57-40F3-9F63-ACED04113116}" srcOrd="0" destOrd="0" presId="urn:microsoft.com/office/officeart/2008/layout/LinedList"/>
    <dgm:cxn modelId="{76EEB28C-D314-4685-B07E-B074934F4E98}" type="presParOf" srcId="{BAF6817A-01C2-4ACA-A3AE-E9FA8726052E}" destId="{11BD9463-4168-49B0-9DEF-3F2FFDCF97FC}" srcOrd="1" destOrd="0" presId="urn:microsoft.com/office/officeart/2008/layout/LinedList"/>
    <dgm:cxn modelId="{AA4CE510-D2FF-46F2-BF97-AA97E1A8D169}" type="presParOf" srcId="{60AB1605-0FCB-4C93-AE23-CBC8E8298813}" destId="{10CEEC09-1C13-405C-9102-F005AD53C23D}" srcOrd="4" destOrd="0" presId="urn:microsoft.com/office/officeart/2008/layout/LinedList"/>
    <dgm:cxn modelId="{C9286CDE-2B33-480B-8DFF-1564D5A6212F}" type="presParOf" srcId="{60AB1605-0FCB-4C93-AE23-CBC8E8298813}" destId="{F1B74A19-B755-4107-88FE-D9F6904D7983}" srcOrd="5" destOrd="0" presId="urn:microsoft.com/office/officeart/2008/layout/LinedList"/>
    <dgm:cxn modelId="{5F327A0C-3A7D-4CCA-8DB7-D3D3BAB0D633}" type="presParOf" srcId="{F1B74A19-B755-4107-88FE-D9F6904D7983}" destId="{FC2BE2F1-E27B-4AF9-8386-D8F42B118778}" srcOrd="0" destOrd="0" presId="urn:microsoft.com/office/officeart/2008/layout/LinedList"/>
    <dgm:cxn modelId="{2E1BFEAD-356C-4E0A-AA73-26F3C1AFB199}" type="presParOf" srcId="{F1B74A19-B755-4107-88FE-D9F6904D7983}" destId="{24E51C1E-A518-4C4E-A33C-06B125263B31}" srcOrd="1" destOrd="0" presId="urn:microsoft.com/office/officeart/2008/layout/LinedList"/>
    <dgm:cxn modelId="{CF24CC9E-9941-4AA6-8604-A1377D98D107}" type="presParOf" srcId="{60AB1605-0FCB-4C93-AE23-CBC8E8298813}" destId="{4BCF2085-CDD7-4E8D-BCA8-D0A5F953F701}" srcOrd="6" destOrd="0" presId="urn:microsoft.com/office/officeart/2008/layout/LinedList"/>
    <dgm:cxn modelId="{A24BE207-67B1-4B17-9068-52A4F0E5788A}" type="presParOf" srcId="{60AB1605-0FCB-4C93-AE23-CBC8E8298813}" destId="{E30A9E7E-03E7-4287-B41C-12F06CDC84CA}" srcOrd="7" destOrd="0" presId="urn:microsoft.com/office/officeart/2008/layout/LinedList"/>
    <dgm:cxn modelId="{E0D2351D-B64F-4CF8-AC0F-D459A5425B44}" type="presParOf" srcId="{E30A9E7E-03E7-4287-B41C-12F06CDC84CA}" destId="{76A5D85C-AA55-4078-A230-E729E6D75D02}" srcOrd="0" destOrd="0" presId="urn:microsoft.com/office/officeart/2008/layout/LinedList"/>
    <dgm:cxn modelId="{762652A6-D9E1-4309-8F05-549E360A980C}" type="presParOf" srcId="{E30A9E7E-03E7-4287-B41C-12F06CDC84CA}" destId="{F56C526E-A8DF-4B5F-99AF-0C9C9E1154DC}" srcOrd="1" destOrd="0" presId="urn:microsoft.com/office/officeart/2008/layout/LinedList"/>
    <dgm:cxn modelId="{0803C775-A352-42A6-B6C5-C9A49E466A23}" type="presParOf" srcId="{60AB1605-0FCB-4C93-AE23-CBC8E8298813}" destId="{B1E847D9-6AC5-46DC-8F05-272248D01AA3}" srcOrd="8" destOrd="0" presId="urn:microsoft.com/office/officeart/2008/layout/LinedList"/>
    <dgm:cxn modelId="{8D92D60C-780F-4CC0-905D-7C8C78A4732E}" type="presParOf" srcId="{60AB1605-0FCB-4C93-AE23-CBC8E8298813}" destId="{A79743E6-231D-4DEE-B982-369946797703}" srcOrd="9" destOrd="0" presId="urn:microsoft.com/office/officeart/2008/layout/LinedList"/>
    <dgm:cxn modelId="{028657C3-C551-4C93-8484-6BD2B4480391}" type="presParOf" srcId="{A79743E6-231D-4DEE-B982-369946797703}" destId="{7EB5FCEE-693D-4824-829B-D516F9C4C54C}" srcOrd="0" destOrd="0" presId="urn:microsoft.com/office/officeart/2008/layout/LinedList"/>
    <dgm:cxn modelId="{CB06E891-00C5-4920-8A14-9207AED22F74}" type="presParOf" srcId="{A79743E6-231D-4DEE-B982-369946797703}" destId="{20DEBE9A-EA2A-42B6-B8BE-15A4E5FC64CC}" srcOrd="1" destOrd="0" presId="urn:microsoft.com/office/officeart/2008/layout/LinedList"/>
    <dgm:cxn modelId="{9ECD1419-20DF-4F91-B7ED-5D6934A0DC20}" type="presParOf" srcId="{60AB1605-0FCB-4C93-AE23-CBC8E8298813}" destId="{C4A61F20-468D-45C3-AAEB-A5B6CC9C97CC}" srcOrd="10" destOrd="0" presId="urn:microsoft.com/office/officeart/2008/layout/LinedList"/>
    <dgm:cxn modelId="{1ECA6CC5-E0BA-4FA0-81B4-CD094763F8C5}" type="presParOf" srcId="{60AB1605-0FCB-4C93-AE23-CBC8E8298813}" destId="{18A9DABF-5D66-4927-A1CB-389966AA8058}" srcOrd="11" destOrd="0" presId="urn:microsoft.com/office/officeart/2008/layout/LinedList"/>
    <dgm:cxn modelId="{9BCEAEFC-94CC-4C72-AECC-8ABBCDE35F7A}" type="presParOf" srcId="{18A9DABF-5D66-4927-A1CB-389966AA8058}" destId="{C5DB6083-C8DC-49E7-9E85-706EB95DF22E}" srcOrd="0" destOrd="0" presId="urn:microsoft.com/office/officeart/2008/layout/LinedList"/>
    <dgm:cxn modelId="{CC4BCBB5-8ECA-427C-99E3-0326FFBECA95}" type="presParOf" srcId="{18A9DABF-5D66-4927-A1CB-389966AA8058}" destId="{C8DF0A17-1B03-4E9F-9CA0-B8E700A7938D}" srcOrd="1" destOrd="0" presId="urn:microsoft.com/office/officeart/2008/layout/LinedList"/>
    <dgm:cxn modelId="{D0CCDA0C-F2EE-481B-A76A-124AC93147B8}" type="presParOf" srcId="{60AB1605-0FCB-4C93-AE23-CBC8E8298813}" destId="{2A97CCE6-559F-49AD-AAC1-1219505BE07C}" srcOrd="12" destOrd="0" presId="urn:microsoft.com/office/officeart/2008/layout/LinedList"/>
    <dgm:cxn modelId="{D1EE70D0-3BB4-4E62-A4EB-7961D2C254A6}" type="presParOf" srcId="{60AB1605-0FCB-4C93-AE23-CBC8E8298813}" destId="{4675AB6F-1F63-4F56-9BF4-E97F129F1F08}" srcOrd="13" destOrd="0" presId="urn:microsoft.com/office/officeart/2008/layout/LinedList"/>
    <dgm:cxn modelId="{63D13E5B-A517-4204-BA86-A362E266821B}" type="presParOf" srcId="{4675AB6F-1F63-4F56-9BF4-E97F129F1F08}" destId="{288A0DED-3536-4300-AD05-64C0701BCCA3}" srcOrd="0" destOrd="0" presId="urn:microsoft.com/office/officeart/2008/layout/LinedList"/>
    <dgm:cxn modelId="{0BCE4B60-11DA-498B-AE39-8518AAC3252C}" type="presParOf" srcId="{4675AB6F-1F63-4F56-9BF4-E97F129F1F08}" destId="{BAFD512C-0EA1-45CB-A352-9FA6D3B54B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D6623-741F-462E-9160-8046796D4E2D}">
      <dsp:nvSpPr>
        <dsp:cNvPr id="0" name=""/>
        <dsp:cNvSpPr/>
      </dsp:nvSpPr>
      <dsp:spPr>
        <a:xfrm>
          <a:off x="0" y="441"/>
          <a:ext cx="10820398"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106D60-388E-4A56-9BC3-C13F7EDC1E94}">
      <dsp:nvSpPr>
        <dsp:cNvPr id="0" name=""/>
        <dsp:cNvSpPr/>
      </dsp:nvSpPr>
      <dsp:spPr>
        <a:xfrm>
          <a:off x="0" y="441"/>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b="0" i="0" kern="1200" dirty="0" err="1"/>
            <a:t>Exorexia</a:t>
          </a:r>
          <a:endParaRPr lang="en-US" sz="2300" b="0" kern="1200" dirty="0"/>
        </a:p>
      </dsp:txBody>
      <dsp:txXfrm>
        <a:off x="0" y="441"/>
        <a:ext cx="10820398" cy="516265"/>
      </dsp:txXfrm>
    </dsp:sp>
    <dsp:sp modelId="{FEECA3D4-16D7-46B5-B73D-CC0C0CD30A55}">
      <dsp:nvSpPr>
        <dsp:cNvPr id="0" name=""/>
        <dsp:cNvSpPr/>
      </dsp:nvSpPr>
      <dsp:spPr>
        <a:xfrm>
          <a:off x="0" y="516706"/>
          <a:ext cx="10820398"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467D8DB-4E57-40F3-9F63-ACED04113116}">
      <dsp:nvSpPr>
        <dsp:cNvPr id="0" name=""/>
        <dsp:cNvSpPr/>
      </dsp:nvSpPr>
      <dsp:spPr>
        <a:xfrm>
          <a:off x="0" y="516706"/>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Trichotillománia</a:t>
          </a:r>
          <a:endParaRPr lang="en-US" sz="2300" kern="1200"/>
        </a:p>
      </dsp:txBody>
      <dsp:txXfrm>
        <a:off x="0" y="516706"/>
        <a:ext cx="10820398" cy="516265"/>
      </dsp:txXfrm>
    </dsp:sp>
    <dsp:sp modelId="{10CEEC09-1C13-405C-9102-F005AD53C23D}">
      <dsp:nvSpPr>
        <dsp:cNvPr id="0" name=""/>
        <dsp:cNvSpPr/>
      </dsp:nvSpPr>
      <dsp:spPr>
        <a:xfrm>
          <a:off x="0" y="1032971"/>
          <a:ext cx="10820398"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2BE2F1-E27B-4AF9-8386-D8F42B118778}">
      <dsp:nvSpPr>
        <dsp:cNvPr id="0" name=""/>
        <dsp:cNvSpPr/>
      </dsp:nvSpPr>
      <dsp:spPr>
        <a:xfrm>
          <a:off x="0" y="1032971"/>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Tetovanie a telesné modifikácie</a:t>
          </a:r>
          <a:endParaRPr lang="en-US" sz="2300" kern="1200"/>
        </a:p>
      </dsp:txBody>
      <dsp:txXfrm>
        <a:off x="0" y="1032971"/>
        <a:ext cx="10820398" cy="516265"/>
      </dsp:txXfrm>
    </dsp:sp>
    <dsp:sp modelId="{4BCF2085-CDD7-4E8D-BCA8-D0A5F953F701}">
      <dsp:nvSpPr>
        <dsp:cNvPr id="0" name=""/>
        <dsp:cNvSpPr/>
      </dsp:nvSpPr>
      <dsp:spPr>
        <a:xfrm>
          <a:off x="0" y="1549236"/>
          <a:ext cx="10820398"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6A5D85C-AA55-4078-A230-E729E6D75D02}">
      <dsp:nvSpPr>
        <dsp:cNvPr id="0" name=""/>
        <dsp:cNvSpPr/>
      </dsp:nvSpPr>
      <dsp:spPr>
        <a:xfrm>
          <a:off x="0" y="1549236"/>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Plastické operácie</a:t>
          </a:r>
          <a:endParaRPr lang="en-US" sz="2300" kern="1200"/>
        </a:p>
      </dsp:txBody>
      <dsp:txXfrm>
        <a:off x="0" y="1549236"/>
        <a:ext cx="10820398" cy="516265"/>
      </dsp:txXfrm>
    </dsp:sp>
    <dsp:sp modelId="{B1E847D9-6AC5-46DC-8F05-272248D01AA3}">
      <dsp:nvSpPr>
        <dsp:cNvPr id="0" name=""/>
        <dsp:cNvSpPr/>
      </dsp:nvSpPr>
      <dsp:spPr>
        <a:xfrm>
          <a:off x="0" y="2065501"/>
          <a:ext cx="10820398"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EB5FCEE-693D-4824-829B-D516F9C4C54C}">
      <dsp:nvSpPr>
        <dsp:cNvPr id="0" name=""/>
        <dsp:cNvSpPr/>
      </dsp:nvSpPr>
      <dsp:spPr>
        <a:xfrm>
          <a:off x="0" y="2065501"/>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Pagoghagia</a:t>
          </a:r>
          <a:endParaRPr lang="en-US" sz="2300" kern="1200"/>
        </a:p>
      </dsp:txBody>
      <dsp:txXfrm>
        <a:off x="0" y="2065501"/>
        <a:ext cx="10820398" cy="516265"/>
      </dsp:txXfrm>
    </dsp:sp>
    <dsp:sp modelId="{C4A61F20-468D-45C3-AAEB-A5B6CC9C97CC}">
      <dsp:nvSpPr>
        <dsp:cNvPr id="0" name=""/>
        <dsp:cNvSpPr/>
      </dsp:nvSpPr>
      <dsp:spPr>
        <a:xfrm>
          <a:off x="0" y="2581766"/>
          <a:ext cx="10820398"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DB6083-C8DC-49E7-9E85-706EB95DF22E}">
      <dsp:nvSpPr>
        <dsp:cNvPr id="0" name=""/>
        <dsp:cNvSpPr/>
      </dsp:nvSpPr>
      <dsp:spPr>
        <a:xfrm>
          <a:off x="0" y="2581766"/>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Tanorexia</a:t>
          </a:r>
          <a:endParaRPr lang="en-US" sz="2300" kern="1200"/>
        </a:p>
      </dsp:txBody>
      <dsp:txXfrm>
        <a:off x="0" y="2581766"/>
        <a:ext cx="10820398" cy="516265"/>
      </dsp:txXfrm>
    </dsp:sp>
    <dsp:sp modelId="{2A97CCE6-559F-49AD-AAC1-1219505BE07C}">
      <dsp:nvSpPr>
        <dsp:cNvPr id="0" name=""/>
        <dsp:cNvSpPr/>
      </dsp:nvSpPr>
      <dsp:spPr>
        <a:xfrm>
          <a:off x="0" y="3098031"/>
          <a:ext cx="10820398"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88A0DED-3536-4300-AD05-64C0701BCCA3}">
      <dsp:nvSpPr>
        <dsp:cNvPr id="0" name=""/>
        <dsp:cNvSpPr/>
      </dsp:nvSpPr>
      <dsp:spPr>
        <a:xfrm>
          <a:off x="0" y="3098031"/>
          <a:ext cx="10820398" cy="51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sk-SK" sz="2300" kern="1200"/>
            <a:t>Závislosť od emailov a sms</a:t>
          </a:r>
          <a:endParaRPr lang="en-US" sz="2300" kern="1200"/>
        </a:p>
      </dsp:txBody>
      <dsp:txXfrm>
        <a:off x="0" y="3098031"/>
        <a:ext cx="10820398" cy="5162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sk-SK"/>
              <a:t>Kliknutím upravte štýl predlohy nadpisu</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74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Date Placeholder 2"/>
          <p:cNvSpPr>
            <a:spLocks noGrp="1"/>
          </p:cNvSpPr>
          <p:nvPr>
            <p:ph type="dt" sz="half" idx="10"/>
          </p:nvPr>
        </p:nvSpPr>
        <p:spPr/>
        <p:txBody>
          <a:bodyPr/>
          <a:lstStyle/>
          <a:p>
            <a:fld id="{864622ED-558C-4B09-B385-838E3A6850A4}" type="datetimeFigureOut">
              <a:rPr lang="sk-SK" smtClean="0"/>
              <a:t>02.12.2019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152259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sk-SK"/>
              <a:t>Kliknutím upravte štýl predlohy nadpisu</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368839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sk-SK"/>
              <a:t>Kliknutím upravte štýl predlohy nadpisu</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28565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sk-SK"/>
              <a:t>Kliknutím upravte štýl predlohy nadpisu</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123509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sk-SK"/>
              <a:t>Kliknutím upravte štýl predlohy nadpisu</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a:t>Kliknite sem a upravte štýly predlohy textu</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30274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sk-SK"/>
              <a:t>Kliknutím upravte štýl predlohy nadpisu</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sk-SK"/>
              <a:t>Kliknite sem a upravte štýly predlohy textu</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635504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38299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117945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nchor="ct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248419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sk-SK"/>
              <a:t>Kliknutím upravte štýl predlohy nadpisu</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864622ED-558C-4B09-B385-838E3A6850A4}" type="datetimeFigureOut">
              <a:rPr lang="sk-SK" smtClean="0"/>
              <a:t>02.12.2019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203208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864622ED-558C-4B09-B385-838E3A6850A4}" type="datetimeFigureOut">
              <a:rPr lang="sk-SK" smtClean="0"/>
              <a:t>02.12.2019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83851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Kliknutím upravte štýl predlohy nadpisu</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864622ED-558C-4B09-B385-838E3A6850A4}" type="datetimeFigureOut">
              <a:rPr lang="sk-SK" smtClean="0"/>
              <a:t>02.12.2019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414865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864622ED-558C-4B09-B385-838E3A6850A4}" type="datetimeFigureOut">
              <a:rPr lang="sk-SK" smtClean="0"/>
              <a:t>02.12.2019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370388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22ED-558C-4B09-B385-838E3A6850A4}" type="datetimeFigureOut">
              <a:rPr lang="sk-SK" smtClean="0"/>
              <a:t>02.12.2019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204006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sk-SK"/>
              <a:t>Kliknutím upravte štýl predlohy nadpisu</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64622ED-558C-4B09-B385-838E3A6850A4}" type="datetimeFigureOut">
              <a:rPr lang="sk-SK" smtClean="0"/>
              <a:t>02.12.2019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58085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sk-SK"/>
              <a:t>Kliknutím upravte štýl predlohy nadpisu</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864622ED-558C-4B09-B385-838E3A6850A4}" type="datetimeFigureOut">
              <a:rPr lang="sk-SK" smtClean="0"/>
              <a:t>02.12.2019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3FCE574-28E7-41FB-A9A4-8BDB54049FB7}" type="slidenum">
              <a:rPr lang="sk-SK" smtClean="0"/>
              <a:t>‹#›</a:t>
            </a:fld>
            <a:endParaRPr lang="sk-SK"/>
          </a:p>
        </p:txBody>
      </p:sp>
    </p:spTree>
    <p:extLst>
      <p:ext uri="{BB962C8B-B14F-4D97-AF65-F5344CB8AC3E}">
        <p14:creationId xmlns:p14="http://schemas.microsoft.com/office/powerpoint/2010/main" val="289950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4622ED-558C-4B09-B385-838E3A6850A4}" type="datetimeFigureOut">
              <a:rPr lang="sk-SK" smtClean="0"/>
              <a:t>02.12.2019</a:t>
            </a:fld>
            <a:endParaRPr lang="sk-SK"/>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sk-SK"/>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3FCE574-28E7-41FB-A9A4-8BDB54049FB7}" type="slidenum">
              <a:rPr lang="sk-SK" smtClean="0"/>
              <a:t>‹#›</a:t>
            </a:fld>
            <a:endParaRPr lang="sk-SK"/>
          </a:p>
        </p:txBody>
      </p:sp>
    </p:spTree>
    <p:extLst>
      <p:ext uri="{BB962C8B-B14F-4D97-AF65-F5344CB8AC3E}">
        <p14:creationId xmlns:p14="http://schemas.microsoft.com/office/powerpoint/2010/main" val="11443737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83CADB0-9125-4552-BEC9-F2F9991FF189}"/>
              </a:ext>
            </a:extLst>
          </p:cNvPr>
          <p:cNvSpPr>
            <a:spLocks noGrp="1"/>
          </p:cNvSpPr>
          <p:nvPr>
            <p:ph type="ctrTitle"/>
          </p:nvPr>
        </p:nvSpPr>
        <p:spPr>
          <a:xfrm>
            <a:off x="1675645" y="685799"/>
            <a:ext cx="8001000" cy="2971801"/>
          </a:xfrm>
        </p:spPr>
        <p:txBody>
          <a:bodyPr>
            <a:normAutofit/>
          </a:bodyPr>
          <a:lstStyle/>
          <a:p>
            <a:r>
              <a:rPr lang="sk-SK"/>
              <a:t>Najčudnejšie závislosti dnešných ľudí</a:t>
            </a:r>
          </a:p>
        </p:txBody>
      </p:sp>
      <p:sp>
        <p:nvSpPr>
          <p:cNvPr id="3" name="Podnadpis 2">
            <a:extLst>
              <a:ext uri="{FF2B5EF4-FFF2-40B4-BE49-F238E27FC236}">
                <a16:creationId xmlns:a16="http://schemas.microsoft.com/office/drawing/2014/main" id="{CB91484A-3709-4115-B438-A642C510A643}"/>
              </a:ext>
            </a:extLst>
          </p:cNvPr>
          <p:cNvSpPr>
            <a:spLocks noGrp="1"/>
          </p:cNvSpPr>
          <p:nvPr>
            <p:ph type="subTitle" idx="1"/>
          </p:nvPr>
        </p:nvSpPr>
        <p:spPr>
          <a:xfrm>
            <a:off x="1675645" y="3843867"/>
            <a:ext cx="6400800" cy="1947333"/>
          </a:xfrm>
        </p:spPr>
        <p:txBody>
          <a:bodyPr>
            <a:normAutofit/>
          </a:bodyPr>
          <a:lstStyle/>
          <a:p>
            <a:r>
              <a:rPr lang="sk-SK"/>
              <a:t>Voj.1.st. Veronika Olejníková</a:t>
            </a:r>
          </a:p>
          <a:p>
            <a:r>
              <a:rPr lang="sk-SK"/>
              <a:t>M11bBOŠ</a:t>
            </a:r>
          </a:p>
          <a:p>
            <a:r>
              <a:rPr lang="sk-SK"/>
              <a:t>2019/2020</a:t>
            </a:r>
          </a:p>
        </p:txBody>
      </p:sp>
    </p:spTree>
    <p:extLst>
      <p:ext uri="{BB962C8B-B14F-4D97-AF65-F5344CB8AC3E}">
        <p14:creationId xmlns:p14="http://schemas.microsoft.com/office/powerpoint/2010/main" val="24491263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1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1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8">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6"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Nadpis 3">
            <a:extLst>
              <a:ext uri="{FF2B5EF4-FFF2-40B4-BE49-F238E27FC236}">
                <a16:creationId xmlns:a16="http://schemas.microsoft.com/office/drawing/2014/main" id="{92E7CA4C-E2D1-4608-AF6B-100C5BA6B092}"/>
              </a:ext>
            </a:extLst>
          </p:cNvPr>
          <p:cNvSpPr>
            <a:spLocks noGrp="1"/>
          </p:cNvSpPr>
          <p:nvPr>
            <p:ph type="title"/>
          </p:nvPr>
        </p:nvSpPr>
        <p:spPr>
          <a:xfrm>
            <a:off x="1675645" y="685799"/>
            <a:ext cx="8001000" cy="2971801"/>
          </a:xfrm>
        </p:spPr>
        <p:txBody>
          <a:bodyPr vert="horz" lIns="91440" tIns="45720" rIns="91440" bIns="45720" rtlCol="0" anchor="b">
            <a:normAutofit/>
          </a:bodyPr>
          <a:lstStyle/>
          <a:p>
            <a:r>
              <a:rPr lang="en-US" sz="4800"/>
              <a:t>Ďakujem za pozornosť!</a:t>
            </a:r>
          </a:p>
        </p:txBody>
      </p:sp>
    </p:spTree>
    <p:extLst>
      <p:ext uri="{BB962C8B-B14F-4D97-AF65-F5344CB8AC3E}">
        <p14:creationId xmlns:p14="http://schemas.microsoft.com/office/powerpoint/2010/main" val="4770311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611915C-FB76-495D-AAF9-CFFF2589FB50}"/>
              </a:ext>
            </a:extLst>
          </p:cNvPr>
          <p:cNvSpPr>
            <a:spLocks noGrp="1"/>
          </p:cNvSpPr>
          <p:nvPr>
            <p:ph type="title"/>
          </p:nvPr>
        </p:nvSpPr>
        <p:spPr>
          <a:xfrm>
            <a:off x="684212" y="4487332"/>
            <a:ext cx="8534400" cy="1507067"/>
          </a:xfrm>
        </p:spPr>
        <p:txBody>
          <a:bodyPr>
            <a:normAutofit/>
          </a:bodyPr>
          <a:lstStyle/>
          <a:p>
            <a:r>
              <a:rPr lang="sk-SK"/>
              <a:t>Obsah</a:t>
            </a:r>
            <a:endParaRPr lang="sk-SK" dirty="0"/>
          </a:p>
        </p:txBody>
      </p:sp>
      <p:graphicFrame>
        <p:nvGraphicFramePr>
          <p:cNvPr id="12" name="Zástupný objekt pre obsah 2">
            <a:extLst>
              <a:ext uri="{FF2B5EF4-FFF2-40B4-BE49-F238E27FC236}">
                <a16:creationId xmlns:a16="http://schemas.microsoft.com/office/drawing/2014/main" id="{58A5E66C-BB0B-47AF-BEA9-8B769C446274}"/>
              </a:ext>
            </a:extLst>
          </p:cNvPr>
          <p:cNvGraphicFramePr>
            <a:graphicFrameLocks noGrp="1"/>
          </p:cNvGraphicFramePr>
          <p:nvPr>
            <p:ph idx="1"/>
            <p:extLst>
              <p:ext uri="{D42A27DB-BD31-4B8C-83A1-F6EECF244321}">
                <p14:modId xmlns:p14="http://schemas.microsoft.com/office/powerpoint/2010/main" val="399386487"/>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25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62CFF7F3-B53B-4C9F-B96C-8A8E4299F37A}"/>
              </a:ext>
            </a:extLst>
          </p:cNvPr>
          <p:cNvSpPr>
            <a:spLocks noGrp="1"/>
          </p:cNvSpPr>
          <p:nvPr>
            <p:ph type="title"/>
          </p:nvPr>
        </p:nvSpPr>
        <p:spPr>
          <a:xfrm>
            <a:off x="7532710" y="620722"/>
            <a:ext cx="3518748" cy="1142462"/>
          </a:xfrm>
        </p:spPr>
        <p:txBody>
          <a:bodyPr anchor="b">
            <a:normAutofit/>
          </a:bodyPr>
          <a:lstStyle/>
          <a:p>
            <a:r>
              <a:rPr lang="sk-SK" sz="2800" dirty="0"/>
              <a:t> </a:t>
            </a:r>
            <a:r>
              <a:rPr lang="sk-SK" sz="2800" dirty="0" err="1"/>
              <a:t>exorexiA</a:t>
            </a:r>
            <a:endParaRPr lang="sk-SK" sz="2800" dirty="0"/>
          </a:p>
        </p:txBody>
      </p:sp>
      <p:sp>
        <p:nvSpPr>
          <p:cNvPr id="73"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ýsledok vyhľadávania obrázkov pre dopyt exorexii.">
            <a:extLst>
              <a:ext uri="{FF2B5EF4-FFF2-40B4-BE49-F238E27FC236}">
                <a16:creationId xmlns:a16="http://schemas.microsoft.com/office/drawing/2014/main" id="{ED99717A-DC75-4CE3-83A9-78B35FC52C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85"/>
          <a:stretch/>
        </p:blipFill>
        <p:spPr bwMode="auto">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F578C594-0E0C-4137-9029-8FD27E096C61}"/>
              </a:ext>
            </a:extLst>
          </p:cNvPr>
          <p:cNvSpPr>
            <a:spLocks noGrp="1"/>
          </p:cNvSpPr>
          <p:nvPr>
            <p:ph idx="1"/>
          </p:nvPr>
        </p:nvSpPr>
        <p:spPr>
          <a:xfrm>
            <a:off x="7532710" y="1822449"/>
            <a:ext cx="3479419" cy="3070226"/>
          </a:xfrm>
        </p:spPr>
        <p:txBody>
          <a:bodyPr anchor="t">
            <a:normAutofit/>
          </a:bodyPr>
          <a:lstStyle/>
          <a:p>
            <a:pPr marL="0" indent="0">
              <a:buNone/>
            </a:pPr>
            <a:r>
              <a:rPr lang="sk-SK" sz="1400"/>
              <a:t>Cvičenie a pravidelný pohyb sú zdravé, to vedia asi všetci. Snaha o zdravý spôsob života a dôraz na štíhlu líniu a vypracované svaly vedú dnešných ľudí často do extrémov, takže pribúda aj takých, pre ktorých sa cvičenie stáva alfou a omegou života, dávajú mu prednosť pred ostatnými oblasťami ako je práca, škola či vzťahy. Neraz cvičia tak intenzívne, až si privodia zranenia a žiaľ, mnohých nezastavia ani zdravotné problémy. </a:t>
            </a:r>
          </a:p>
        </p:txBody>
      </p:sp>
      <p:grpSp>
        <p:nvGrpSpPr>
          <p:cNvPr id="75" name="Group 74">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0771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B1BC78D0-A4EE-42B7-BA37-DC551F9A1B5A}"/>
              </a:ext>
            </a:extLst>
          </p:cNvPr>
          <p:cNvSpPr>
            <a:spLocks noGrp="1"/>
          </p:cNvSpPr>
          <p:nvPr>
            <p:ph type="title"/>
          </p:nvPr>
        </p:nvSpPr>
        <p:spPr>
          <a:xfrm>
            <a:off x="7532710" y="620722"/>
            <a:ext cx="3518748" cy="1142462"/>
          </a:xfrm>
        </p:spPr>
        <p:txBody>
          <a:bodyPr anchor="b">
            <a:normAutofit/>
          </a:bodyPr>
          <a:lstStyle/>
          <a:p>
            <a:r>
              <a:rPr lang="sk-SK" sz="2600"/>
              <a:t>Trichotillománia</a:t>
            </a:r>
          </a:p>
        </p:txBody>
      </p:sp>
      <p:sp>
        <p:nvSpPr>
          <p:cNvPr id="73"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ýsledok vyhľadávania obrázkov pre dopyt Trichotillománia">
            <a:extLst>
              <a:ext uri="{FF2B5EF4-FFF2-40B4-BE49-F238E27FC236}">
                <a16:creationId xmlns:a16="http://schemas.microsoft.com/office/drawing/2014/main" id="{A8690CC4-A2C2-4104-831C-C8F0394084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89" r="-1" b="-1"/>
          <a:stretch/>
        </p:blipFill>
        <p:spPr bwMode="auto">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84AF4122-40D6-461D-BE18-38F870F99EA9}"/>
              </a:ext>
            </a:extLst>
          </p:cNvPr>
          <p:cNvSpPr>
            <a:spLocks noGrp="1"/>
          </p:cNvSpPr>
          <p:nvPr>
            <p:ph idx="1"/>
          </p:nvPr>
        </p:nvSpPr>
        <p:spPr>
          <a:xfrm>
            <a:off x="7532710" y="1822449"/>
            <a:ext cx="3479419" cy="3070226"/>
          </a:xfrm>
        </p:spPr>
        <p:txBody>
          <a:bodyPr anchor="t">
            <a:normAutofit/>
          </a:bodyPr>
          <a:lstStyle/>
          <a:p>
            <a:pPr marL="0" indent="0">
              <a:buNone/>
            </a:pPr>
            <a:r>
              <a:rPr lang="sk-SK" sz="1400" dirty="0"/>
              <a:t>Človek postihnutý touto psychickou poruchou nedokáže ovládať svoje impulzy a vytrháva si vlasy, obočie, mihalnice. Akt vytrhnutia vlasu je pre takéhoto človeka pôžitkom a prináša mu uspokojenie. V dôsledku tejto závislosti dochádza až k holým miestam na hlave alebo výraznému zrednutiu vlasov, absencii mihalníc či obočia. Netreba dodávať, že táto závislosť výrazne obmedzuje človeka v bežnom živote a často sa spája so sociálnou fóbiou a depresiami.</a:t>
            </a:r>
          </a:p>
        </p:txBody>
      </p:sp>
      <p:grpSp>
        <p:nvGrpSpPr>
          <p:cNvPr id="75" name="Group 74">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5054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E053FE3-7BFC-4DA0-A06C-16681276B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4EEFFF1-75E9-4B8A-93EC-C7513000B020}"/>
              </a:ext>
            </a:extLst>
          </p:cNvPr>
          <p:cNvSpPr>
            <a:spLocks noGrp="1"/>
          </p:cNvSpPr>
          <p:nvPr>
            <p:ph type="title"/>
          </p:nvPr>
        </p:nvSpPr>
        <p:spPr>
          <a:xfrm>
            <a:off x="4938676" y="401373"/>
            <a:ext cx="5627258" cy="1507067"/>
          </a:xfrm>
        </p:spPr>
        <p:txBody>
          <a:bodyPr>
            <a:normAutofit/>
          </a:bodyPr>
          <a:lstStyle/>
          <a:p>
            <a:r>
              <a:rPr lang="sk-SK" dirty="0"/>
              <a:t>Tetovanie a telesné modifikácie</a:t>
            </a:r>
          </a:p>
        </p:txBody>
      </p:sp>
      <p:sp>
        <p:nvSpPr>
          <p:cNvPr id="137" name="Snip Diagonal Corner Rectangle 25">
            <a:extLst>
              <a:ext uri="{FF2B5EF4-FFF2-40B4-BE49-F238E27FC236}">
                <a16:creationId xmlns:a16="http://schemas.microsoft.com/office/drawing/2014/main" id="{EB22E93F-5399-4184-BD35-DF3C8E40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ýsledok vyhľadávania obrázkov pre dopyt závislosť na Tetovanie a telesné modifikácie">
            <a:extLst>
              <a:ext uri="{FF2B5EF4-FFF2-40B4-BE49-F238E27FC236}">
                <a16:creationId xmlns:a16="http://schemas.microsoft.com/office/drawing/2014/main" id="{9CC1DA06-8D78-4F6E-B996-E947AB5EE8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2" r="9431" b="-1"/>
          <a:stretch/>
        </p:blipFill>
        <p:spPr bwMode="auto">
          <a:xfrm>
            <a:off x="800558" y="786117"/>
            <a:ext cx="3337560" cy="4956048"/>
          </a:xfrm>
          <a:custGeom>
            <a:avLst/>
            <a:gdLst>
              <a:gd name="connsiteX0" fmla="*/ 384420 w 3337560"/>
              <a:gd name="connsiteY0" fmla="*/ 0 h 4956048"/>
              <a:gd name="connsiteX1" fmla="*/ 3337560 w 3337560"/>
              <a:gd name="connsiteY1" fmla="*/ 0 h 4956048"/>
              <a:gd name="connsiteX2" fmla="*/ 3337560 w 3337560"/>
              <a:gd name="connsiteY2" fmla="*/ 4571628 h 4956048"/>
              <a:gd name="connsiteX3" fmla="*/ 2953140 w 3337560"/>
              <a:gd name="connsiteY3" fmla="*/ 4956048 h 4956048"/>
              <a:gd name="connsiteX4" fmla="*/ 0 w 3337560"/>
              <a:gd name="connsiteY4" fmla="*/ 4956048 h 4956048"/>
              <a:gd name="connsiteX5" fmla="*/ 0 w 3337560"/>
              <a:gd name="connsiteY5" fmla="*/ 384420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560" h="4956048">
                <a:moveTo>
                  <a:pt x="384420" y="0"/>
                </a:moveTo>
                <a:lnTo>
                  <a:pt x="3337560" y="0"/>
                </a:lnTo>
                <a:lnTo>
                  <a:pt x="3337560" y="4571628"/>
                </a:lnTo>
                <a:lnTo>
                  <a:pt x="2953140" y="4956048"/>
                </a:lnTo>
                <a:lnTo>
                  <a:pt x="0" y="4956048"/>
                </a:lnTo>
                <a:lnTo>
                  <a:pt x="0" y="384420"/>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C6763B18-CA76-410A-A20F-3EDFE1DB806B}"/>
              </a:ext>
            </a:extLst>
          </p:cNvPr>
          <p:cNvSpPr>
            <a:spLocks noGrp="1"/>
          </p:cNvSpPr>
          <p:nvPr>
            <p:ph idx="1"/>
          </p:nvPr>
        </p:nvSpPr>
        <p:spPr>
          <a:xfrm>
            <a:off x="4661861" y="1819422"/>
            <a:ext cx="6253792" cy="3615267"/>
          </a:xfrm>
        </p:spPr>
        <p:txBody>
          <a:bodyPr>
            <a:normAutofit/>
          </a:bodyPr>
          <a:lstStyle/>
          <a:p>
            <a:pPr marL="0" indent="0">
              <a:buNone/>
            </a:pPr>
            <a:r>
              <a:rPr lang="sk-SK" dirty="0"/>
              <a:t>Sú ľudia, ktorým sa natoľko zapáči tetovanie alebo rôzne telesné modifikácie (piercingy, podkožné implantáty a iné formy), až sa to pre nich stane nekontrolovateľným a stanú sa závislými od týchto vecí. Mnohí zo závislých od tetovania sa nenechajú zastaviť, až kým nie je tetovaním pokrytý celý povrch ich tela, vrátane jazyka či očných bielok. Podobne tak telesné modifikácie ponúkajú množstvo variácií, takže si závislí môžu svoje telo „vylepšovať“ donekonečna.</a:t>
            </a:r>
          </a:p>
          <a:p>
            <a:pPr marL="0" indent="0">
              <a:buNone/>
            </a:pPr>
            <a:endParaRPr lang="sk-SK" dirty="0"/>
          </a:p>
        </p:txBody>
      </p:sp>
      <p:grpSp>
        <p:nvGrpSpPr>
          <p:cNvPr id="139" name="Group 138">
            <a:extLst>
              <a:ext uri="{FF2B5EF4-FFF2-40B4-BE49-F238E27FC236}">
                <a16:creationId xmlns:a16="http://schemas.microsoft.com/office/drawing/2014/main" id="{F5ED5AFF-9FA1-4FD2-9B79-396F8F7E48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0" name="Straight Connector 139">
              <a:extLst>
                <a:ext uri="{FF2B5EF4-FFF2-40B4-BE49-F238E27FC236}">
                  <a16:creationId xmlns:a16="http://schemas.microsoft.com/office/drawing/2014/main" id="{5990A924-99D4-4BA7-99A9-9071A4803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C19EB3AB-4760-49C6-802F-19084FF28E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E8911B07-7FEA-456D-BB23-466CA2C407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2772B1FF-4501-4306-A208-9CFAF3124D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DB47AD69-E277-4955-9E48-0F53F4EBF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65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62B2A52-5733-4D88-BBE1-B164DFB7BADC}"/>
              </a:ext>
            </a:extLst>
          </p:cNvPr>
          <p:cNvSpPr>
            <a:spLocks noGrp="1"/>
          </p:cNvSpPr>
          <p:nvPr>
            <p:ph type="title"/>
          </p:nvPr>
        </p:nvSpPr>
        <p:spPr>
          <a:xfrm>
            <a:off x="7532710" y="620722"/>
            <a:ext cx="3518748" cy="1142462"/>
          </a:xfrm>
        </p:spPr>
        <p:txBody>
          <a:bodyPr anchor="b">
            <a:normAutofit/>
          </a:bodyPr>
          <a:lstStyle/>
          <a:p>
            <a:r>
              <a:rPr lang="sk-SK" sz="2800"/>
              <a:t>Plastické operácie</a:t>
            </a:r>
          </a:p>
        </p:txBody>
      </p:sp>
      <p:sp>
        <p:nvSpPr>
          <p:cNvPr id="73"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Výsledok vyhľadávania obrázkov pre dopyt závislosť na plastických operáciách">
            <a:extLst>
              <a:ext uri="{FF2B5EF4-FFF2-40B4-BE49-F238E27FC236}">
                <a16:creationId xmlns:a16="http://schemas.microsoft.com/office/drawing/2014/main" id="{386914D0-8295-446E-9131-2048F52CA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25" r="12392" b="1"/>
          <a:stretch/>
        </p:blipFill>
        <p:spPr bwMode="auto">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1748DB60-DB16-4BB5-8D32-9E48D8F2B4AC}"/>
              </a:ext>
            </a:extLst>
          </p:cNvPr>
          <p:cNvSpPr>
            <a:spLocks noGrp="1"/>
          </p:cNvSpPr>
          <p:nvPr>
            <p:ph idx="1"/>
          </p:nvPr>
        </p:nvSpPr>
        <p:spPr>
          <a:xfrm>
            <a:off x="7532710" y="1822449"/>
            <a:ext cx="3479419" cy="3070226"/>
          </a:xfrm>
        </p:spPr>
        <p:txBody>
          <a:bodyPr anchor="t">
            <a:normAutofit/>
          </a:bodyPr>
          <a:lstStyle/>
          <a:p>
            <a:pPr marL="0" indent="0">
              <a:buNone/>
            </a:pPr>
            <a:r>
              <a:rPr lang="sk-SK" sz="1400"/>
              <a:t>Túžba po kráse a večnej mladosti bude zrejme človeku vždy vlastná, takže takto závislých bude pravdepodobne čoraz viac.</a:t>
            </a:r>
          </a:p>
        </p:txBody>
      </p:sp>
      <p:grpSp>
        <p:nvGrpSpPr>
          <p:cNvPr id="75" name="Group 74">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8266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A3C49C17-A0FF-4A26-8D18-7122D3802866}"/>
              </a:ext>
            </a:extLst>
          </p:cNvPr>
          <p:cNvSpPr>
            <a:spLocks noGrp="1"/>
          </p:cNvSpPr>
          <p:nvPr>
            <p:ph type="title"/>
          </p:nvPr>
        </p:nvSpPr>
        <p:spPr>
          <a:xfrm>
            <a:off x="7532710" y="620722"/>
            <a:ext cx="3518748" cy="1142462"/>
          </a:xfrm>
        </p:spPr>
        <p:txBody>
          <a:bodyPr anchor="b">
            <a:normAutofit/>
          </a:bodyPr>
          <a:lstStyle/>
          <a:p>
            <a:r>
              <a:rPr lang="sk-SK" sz="2800"/>
              <a:t>Pagoghagia</a:t>
            </a:r>
          </a:p>
        </p:txBody>
      </p:sp>
      <p:sp>
        <p:nvSpPr>
          <p:cNvPr id="73"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Výsledok vyhľadávania obrázkov pre dopyt Pagophagia">
            <a:extLst>
              <a:ext uri="{FF2B5EF4-FFF2-40B4-BE49-F238E27FC236}">
                <a16:creationId xmlns:a16="http://schemas.microsoft.com/office/drawing/2014/main" id="{8FA74EE1-9AAB-49A7-A020-AD467BF237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00" r="4601" b="1"/>
          <a:stretch/>
        </p:blipFill>
        <p:spPr bwMode="auto">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6D3B89D5-58C6-4648-94CD-E4F194131955}"/>
              </a:ext>
            </a:extLst>
          </p:cNvPr>
          <p:cNvSpPr>
            <a:spLocks noGrp="1"/>
          </p:cNvSpPr>
          <p:nvPr>
            <p:ph idx="1"/>
          </p:nvPr>
        </p:nvSpPr>
        <p:spPr>
          <a:xfrm>
            <a:off x="7532710" y="1822449"/>
            <a:ext cx="3479419" cy="3070226"/>
          </a:xfrm>
        </p:spPr>
        <p:txBody>
          <a:bodyPr anchor="t">
            <a:normAutofit/>
          </a:bodyPr>
          <a:lstStyle/>
          <a:p>
            <a:pPr marL="0" indent="0">
              <a:buNone/>
            </a:pPr>
            <a:r>
              <a:rPr lang="sk-SK" sz="1400"/>
              <a:t>Pagophagia je závislosť na pojedaní ľadu. Našťastie, v tomto prípade ide zvyčajne o prechodný stav, ktorý signalizuje nedostatok vitamínov či minerálov. V prípade pagophagie sa hovorí o nedostatku železa. Ak sa človeku dodajú chýbajúce látky, túžba po konzumácii ľadu sa vytratí.</a:t>
            </a:r>
          </a:p>
        </p:txBody>
      </p:sp>
      <p:grpSp>
        <p:nvGrpSpPr>
          <p:cNvPr id="75" name="Group 74">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6386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E5A2FA2D-FEFF-4F8E-A832-45B7CCF778C4}"/>
              </a:ext>
            </a:extLst>
          </p:cNvPr>
          <p:cNvSpPr>
            <a:spLocks noGrp="1"/>
          </p:cNvSpPr>
          <p:nvPr>
            <p:ph type="title"/>
          </p:nvPr>
        </p:nvSpPr>
        <p:spPr>
          <a:xfrm>
            <a:off x="7532710" y="620722"/>
            <a:ext cx="3518748" cy="1142462"/>
          </a:xfrm>
        </p:spPr>
        <p:txBody>
          <a:bodyPr anchor="b">
            <a:normAutofit/>
          </a:bodyPr>
          <a:lstStyle/>
          <a:p>
            <a:r>
              <a:rPr lang="sk-SK" sz="2800"/>
              <a:t>Tanorexia</a:t>
            </a:r>
          </a:p>
        </p:txBody>
      </p:sp>
      <p:sp>
        <p:nvSpPr>
          <p:cNvPr id="137"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Výsledok vyhľadávania obrázkov pre dopyt Tanorexia">
            <a:extLst>
              <a:ext uri="{FF2B5EF4-FFF2-40B4-BE49-F238E27FC236}">
                <a16:creationId xmlns:a16="http://schemas.microsoft.com/office/drawing/2014/main" id="{03F083C0-D6C8-481C-B4C7-01A5893A58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88" r="1" b="19189"/>
          <a:stretch/>
        </p:blipFill>
        <p:spPr bwMode="auto">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65F53C00-B87D-4B30-BC58-AB041F32D932}"/>
              </a:ext>
            </a:extLst>
          </p:cNvPr>
          <p:cNvSpPr>
            <a:spLocks noGrp="1"/>
          </p:cNvSpPr>
          <p:nvPr>
            <p:ph idx="1"/>
          </p:nvPr>
        </p:nvSpPr>
        <p:spPr>
          <a:xfrm>
            <a:off x="7532710" y="1822449"/>
            <a:ext cx="3479419" cy="3070226"/>
          </a:xfrm>
        </p:spPr>
        <p:txBody>
          <a:bodyPr anchor="t">
            <a:normAutofit/>
          </a:bodyPr>
          <a:lstStyle/>
          <a:p>
            <a:pPr marL="0" indent="0">
              <a:lnSpc>
                <a:spcPct val="90000"/>
              </a:lnSpc>
              <a:buNone/>
            </a:pPr>
            <a:r>
              <a:rPr lang="sk-SK" sz="1400" dirty="0" err="1"/>
              <a:t>Tanorexia</a:t>
            </a:r>
            <a:r>
              <a:rPr lang="sk-SK" sz="1400" dirty="0"/>
              <a:t> je totiž samostatná závislosť, a to od slnka a opaľovania ako takého. Ľudia (najmä ženy) s </a:t>
            </a:r>
            <a:r>
              <a:rPr lang="sk-SK" sz="1400" dirty="0" err="1"/>
              <a:t>tanorexiou</a:t>
            </a:r>
            <a:r>
              <a:rPr lang="sk-SK" sz="1400" dirty="0"/>
              <a:t> nedokážu vydržať bez slnečného žiarenia. Vystavovanie svojho tela slnečným lúčom prináša „</a:t>
            </a:r>
            <a:r>
              <a:rPr lang="sk-SK" sz="1400" dirty="0" err="1"/>
              <a:t>tanorektikom</a:t>
            </a:r>
            <a:r>
              <a:rPr lang="sk-SK" sz="1400" dirty="0"/>
              <a:t>“ veľmi príjemné pocity, dochádza k uvoľňovaniu endorfínov. Ak sa nedá opaľovať vonku, postačí aj solárium. Je zrejmé, že </a:t>
            </a:r>
            <a:r>
              <a:rPr lang="sk-SK" sz="1400" dirty="0" err="1"/>
              <a:t>tanorexia</a:t>
            </a:r>
            <a:r>
              <a:rPr lang="sk-SK" sz="1400" dirty="0"/>
              <a:t> je veľmi nebezpečná závislosť, no keďže ide o pomerne nový jav, ešte stále je táto závislosť a jej liečba predmetom vedeckého skúmania.</a:t>
            </a:r>
          </a:p>
          <a:p>
            <a:pPr marL="0" indent="0">
              <a:lnSpc>
                <a:spcPct val="90000"/>
              </a:lnSpc>
              <a:buNone/>
            </a:pPr>
            <a:endParaRPr lang="sk-SK" sz="1400" dirty="0"/>
          </a:p>
        </p:txBody>
      </p:sp>
      <p:grpSp>
        <p:nvGrpSpPr>
          <p:cNvPr id="139" name="Group 138">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0" name="Straight Connector 139">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5229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F9602E-0F41-4EB5-9F55-26591CBE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E3439674-28A4-44B9-992F-C40BA5F3CCAD}"/>
              </a:ext>
            </a:extLst>
          </p:cNvPr>
          <p:cNvSpPr>
            <a:spLocks noGrp="1"/>
          </p:cNvSpPr>
          <p:nvPr>
            <p:ph type="title"/>
          </p:nvPr>
        </p:nvSpPr>
        <p:spPr>
          <a:xfrm>
            <a:off x="7532710" y="620722"/>
            <a:ext cx="3518748" cy="1142462"/>
          </a:xfrm>
        </p:spPr>
        <p:txBody>
          <a:bodyPr anchor="b">
            <a:normAutofit/>
          </a:bodyPr>
          <a:lstStyle/>
          <a:p>
            <a:r>
              <a:rPr lang="sk-SK" sz="2800"/>
              <a:t>Závislosť od emailov a sms</a:t>
            </a:r>
          </a:p>
        </p:txBody>
      </p:sp>
      <p:sp>
        <p:nvSpPr>
          <p:cNvPr id="73" name="Snip Diagonal Corner Rectangle 24">
            <a:extLst>
              <a:ext uri="{FF2B5EF4-FFF2-40B4-BE49-F238E27FC236}">
                <a16:creationId xmlns:a16="http://schemas.microsoft.com/office/drawing/2014/main" id="{F912F8CE-C418-49F0-84E6-43D454465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Výsledok vyhľadávania obrázkov pre dopyt Závislosť od e-mailov a sms správ">
            <a:extLst>
              <a:ext uri="{FF2B5EF4-FFF2-40B4-BE49-F238E27FC236}">
                <a16:creationId xmlns:a16="http://schemas.microsoft.com/office/drawing/2014/main" id="{DD7E74B1-90BC-4D35-97B4-CD2C1473BA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1" r="21470" b="-1"/>
          <a:stretch/>
        </p:blipFill>
        <p:spPr bwMode="auto">
          <a:xfrm>
            <a:off x="817391" y="807043"/>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sp>
        <p:nvSpPr>
          <p:cNvPr id="3" name="Zástupný objekt pre obsah 2">
            <a:extLst>
              <a:ext uri="{FF2B5EF4-FFF2-40B4-BE49-F238E27FC236}">
                <a16:creationId xmlns:a16="http://schemas.microsoft.com/office/drawing/2014/main" id="{4AF91A64-6CBB-4CBB-950A-C486F9F0DA11}"/>
              </a:ext>
            </a:extLst>
          </p:cNvPr>
          <p:cNvSpPr>
            <a:spLocks noGrp="1"/>
          </p:cNvSpPr>
          <p:nvPr>
            <p:ph idx="1"/>
          </p:nvPr>
        </p:nvSpPr>
        <p:spPr>
          <a:xfrm>
            <a:off x="7572039" y="1843375"/>
            <a:ext cx="3479419" cy="3070226"/>
          </a:xfrm>
        </p:spPr>
        <p:txBody>
          <a:bodyPr anchor="t">
            <a:normAutofit/>
          </a:bodyPr>
          <a:lstStyle/>
          <a:p>
            <a:pPr marL="0" indent="0">
              <a:buNone/>
            </a:pPr>
            <a:r>
              <a:rPr lang="sk-SK" sz="1400"/>
              <a:t>Človek trpiaci touto závislosťou prežíva doslova príval endorfínov, ak si v mailovej schránke nájde nové e-maily. Ak tam nič nie, môže trpieť pocitom samoty a nedôležitosti. Podobne je to aj s sms správami.</a:t>
            </a:r>
          </a:p>
        </p:txBody>
      </p:sp>
      <p:grpSp>
        <p:nvGrpSpPr>
          <p:cNvPr id="75" name="Group 74">
            <a:extLst>
              <a:ext uri="{FF2B5EF4-FFF2-40B4-BE49-F238E27FC236}">
                <a16:creationId xmlns:a16="http://schemas.microsoft.com/office/drawing/2014/main" id="{036C92E5-6825-45D3-A815-D268C8543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ACB98ABD-10B5-4CC0-A3BC-E38352E0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6FBEA0B-C5B5-4913-B9D5-97D55F0D9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0D8588B-7601-424B-BF1B-D5445DDB5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C02A2B0-3D6E-4A72-999F-18590B4F7C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7FBF81D-38B8-46E1-B12C-7CA04638FE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58483022"/>
      </p:ext>
    </p:extLst>
  </p:cSld>
  <p:clrMapOvr>
    <a:masterClrMapping/>
  </p:clrMapOvr>
</p:sld>
</file>

<file path=ppt/theme/theme1.xml><?xml version="1.0" encoding="utf-8"?>
<a:theme xmlns:a="http://schemas.openxmlformats.org/drawingml/2006/main" name="Výsek">
  <a:themeElements>
    <a:clrScheme name="Výsek">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Výsek">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ýsek">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Širokouhlá</PresentationFormat>
  <Paragraphs>27</Paragraphs>
  <Slides>10</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10</vt:i4>
      </vt:variant>
    </vt:vector>
  </HeadingPairs>
  <TitlesOfParts>
    <vt:vector size="14" baseType="lpstr">
      <vt:lpstr>Arial</vt:lpstr>
      <vt:lpstr>Century Gothic</vt:lpstr>
      <vt:lpstr>Wingdings 3</vt:lpstr>
      <vt:lpstr>Výsek</vt:lpstr>
      <vt:lpstr>Najčudnejšie závislosti dnešných ľudí</vt:lpstr>
      <vt:lpstr>Obsah</vt:lpstr>
      <vt:lpstr> exorexiA</vt:lpstr>
      <vt:lpstr>Trichotillománia</vt:lpstr>
      <vt:lpstr>Tetovanie a telesné modifikácie</vt:lpstr>
      <vt:lpstr>Plastické operácie</vt:lpstr>
      <vt:lpstr>Pagoghagia</vt:lpstr>
      <vt:lpstr>Tanorexia</vt:lpstr>
      <vt:lpstr>Závislosť od emailov a sms</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Najčudnejšie závislosti dnešných ľudí</dc:title>
  <dc:creator>Veronika Olejníková</dc:creator>
  <cp:lastModifiedBy>Veronika Olejníková</cp:lastModifiedBy>
  <cp:revision>1</cp:revision>
  <dcterms:created xsi:type="dcterms:W3CDTF">2019-12-02T00:05:00Z</dcterms:created>
  <dcterms:modified xsi:type="dcterms:W3CDTF">2019-12-02T00:05:16Z</dcterms:modified>
</cp:coreProperties>
</file>