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custDataLst>
    <p:tags r:id="rId29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99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4" autoAdjust="0"/>
    <p:restoredTop sz="94660"/>
  </p:normalViewPr>
  <p:slideViewPr>
    <p:cSldViewPr>
      <p:cViewPr varScale="1">
        <p:scale>
          <a:sx n="69" d="100"/>
          <a:sy n="69" d="100"/>
        </p:scale>
        <p:origin x="-120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19. 2. 2023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smtClean="0"/>
              <a:t>©PF2016</a:t>
            </a:r>
            <a:endParaRPr lang="sk-SK" sz="1400" dirty="0"/>
          </a:p>
        </p:txBody>
      </p:sp>
    </p:spTree>
    <p:extLst>
      <p:ext uri="{BB962C8B-B14F-4D97-AF65-F5344CB8AC3E}">
        <p14:creationId xmlns="" xmlns:p14="http://schemas.microsoft.com/office/powerpoint/2010/main" val="36815342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19. 2. 2023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344576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19. 2. 2023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957774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19. 2. 2023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5760633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19. 2. 2023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211521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19. 2. 2023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04032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19. 2. 2023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554500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19. 2. 2023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4042867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19. 2. 2023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467386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19. 2. 2023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061872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19. 2. 2023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717160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19. 2. 2023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4.xml"/><Relationship Id="rId12" Type="http://schemas.openxmlformats.org/officeDocument/2006/relationships/image" Target="../media/image3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27.xml"/><Relationship Id="rId5" Type="http://schemas.openxmlformats.org/officeDocument/2006/relationships/slide" Target="slide22.xml"/><Relationship Id="rId10" Type="http://schemas.openxmlformats.org/officeDocument/2006/relationships/slide" Target="slide26.xml"/><Relationship Id="rId4" Type="http://schemas.openxmlformats.org/officeDocument/2006/relationships/slide" Target="slide21.xml"/><Relationship Id="rId9" Type="http://schemas.openxmlformats.org/officeDocument/2006/relationships/slide" Target="slide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19.xml"/><Relationship Id="rId18" Type="http://schemas.openxmlformats.org/officeDocument/2006/relationships/slide" Target="slide9.xml"/><Relationship Id="rId3" Type="http://schemas.openxmlformats.org/officeDocument/2006/relationships/image" Target="../media/image4.jpeg"/><Relationship Id="rId21" Type="http://schemas.openxmlformats.org/officeDocument/2006/relationships/slide" Target="slide15.xml"/><Relationship Id="rId7" Type="http://schemas.openxmlformats.org/officeDocument/2006/relationships/slide" Target="slide12.xml"/><Relationship Id="rId12" Type="http://schemas.openxmlformats.org/officeDocument/2006/relationships/image" Target="../media/image3.png"/><Relationship Id="rId17" Type="http://schemas.openxmlformats.org/officeDocument/2006/relationships/slide" Target="slide7.xml"/><Relationship Id="rId2" Type="http://schemas.openxmlformats.org/officeDocument/2006/relationships/slide" Target="slide4.xml"/><Relationship Id="rId16" Type="http://schemas.openxmlformats.org/officeDocument/2006/relationships/slide" Target="slide5.xml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3.xml"/><Relationship Id="rId10" Type="http://schemas.openxmlformats.org/officeDocument/2006/relationships/slide" Target="slide16.xml"/><Relationship Id="rId19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image" Target="../media/image6.gif"/><Relationship Id="rId22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/>
                </a:solidFill>
              </a:rPr>
              <a:t>ŠTART</a:t>
            </a:r>
            <a:endParaRPr lang="sk-SK" sz="4400" b="1" dirty="0">
              <a:solidFill>
                <a:schemeClr val="tx1"/>
              </a:solidFill>
            </a:endParaRP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</p:spTree>
    <p:extLst>
      <p:ext uri="{BB962C8B-B14F-4D97-AF65-F5344CB8AC3E}">
        <p14:creationId xmlns="" xmlns:p14="http://schemas.microsoft.com/office/powerpoint/2010/main" val="414502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štáte je hlavné </a:t>
            </a:r>
            <a:r>
              <a:rPr lang="sk-SK" sz="3200" b="1" smtClean="0">
                <a:solidFill>
                  <a:schemeClr val="tx1"/>
                </a:solidFill>
              </a:rPr>
              <a:t>mesto Bern?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HLAVNÉ MESTÁ EURÓPY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volá rozlohou najväčšia vodná nádrž na Slovensku</a:t>
            </a:r>
            <a:r>
              <a:rPr lang="sk-SK" sz="3200" b="1" dirty="0" smtClean="0">
                <a:solidFill>
                  <a:schemeClr val="tx1"/>
                </a:solidFill>
              </a:rPr>
              <a:t>? (Sever SR)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NAJ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</a:t>
            </a:r>
            <a:r>
              <a:rPr lang="sk-SK" sz="3200" b="1" dirty="0" smtClean="0">
                <a:solidFill>
                  <a:schemeClr val="tx1"/>
                </a:solidFill>
              </a:rPr>
              <a:t>nazýva tretie najväčšie mesto Slovenska?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SLOVENSKÉ NAJ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Z ktorého štátu pochádzajú známe </a:t>
            </a:r>
            <a:r>
              <a:rPr lang="sk-SK" sz="3200" b="1" dirty="0" err="1" smtClean="0">
                <a:solidFill>
                  <a:schemeClr val="tx1"/>
                </a:solidFill>
              </a:rPr>
              <a:t>Tortilli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NA TANIERI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štát je známym producentom </a:t>
            </a:r>
            <a:r>
              <a:rPr lang="sk-SK" sz="3200" b="1" dirty="0" smtClean="0">
                <a:solidFill>
                  <a:schemeClr val="tx1"/>
                </a:solidFill>
              </a:rPr>
              <a:t>kávy?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GEOGRAFIA NA TANIERI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meste sa </a:t>
            </a:r>
            <a:r>
              <a:rPr lang="sk-SK" sz="3200" b="1" dirty="0" err="1" smtClean="0">
                <a:solidFill>
                  <a:schemeClr val="tx1"/>
                </a:solidFill>
              </a:rPr>
              <a:t>narodilaspeváčka</a:t>
            </a:r>
            <a:r>
              <a:rPr lang="sk-SK" sz="3200" b="1" dirty="0" smtClean="0">
                <a:solidFill>
                  <a:schemeClr val="tx1"/>
                </a:solidFill>
              </a:rPr>
              <a:t>  </a:t>
            </a:r>
            <a:r>
              <a:rPr lang="sk-SK" sz="3200" b="1" dirty="0" smtClean="0">
                <a:solidFill>
                  <a:schemeClr val="tx1"/>
                </a:solidFill>
              </a:rPr>
              <a:t>Katka </a:t>
            </a:r>
            <a:r>
              <a:rPr lang="sk-SK" sz="3200" b="1" dirty="0" err="1" smtClean="0">
                <a:solidFill>
                  <a:schemeClr val="tx1"/>
                </a:solidFill>
              </a:rPr>
              <a:t>Knechtová</a:t>
            </a:r>
            <a:r>
              <a:rPr lang="sk-SK" sz="3200" b="1" dirty="0" smtClean="0">
                <a:solidFill>
                  <a:schemeClr val="tx1"/>
                </a:solidFill>
              </a:rPr>
              <a:t> 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KDE SA NARODILI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</a:t>
            </a:r>
            <a:r>
              <a:rPr lang="sk-SK" sz="3200" b="1" dirty="0" smtClean="0">
                <a:solidFill>
                  <a:schemeClr val="tx1"/>
                </a:solidFill>
              </a:rPr>
              <a:t>meste sa narodil Peter </a:t>
            </a:r>
            <a:r>
              <a:rPr lang="sk-SK" sz="3200" b="1" dirty="0" err="1" smtClean="0">
                <a:solidFill>
                  <a:schemeClr val="tx1"/>
                </a:solidFill>
              </a:rPr>
              <a:t>Sagan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KDE SA NARODILI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hrad sa nachádza blízko </a:t>
            </a:r>
            <a:r>
              <a:rPr lang="sk-SK" sz="3200" b="1" dirty="0" err="1" smtClean="0">
                <a:solidFill>
                  <a:schemeClr val="tx1"/>
                </a:solidFill>
              </a:rPr>
              <a:t>Pienín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HRADY A ZÁMKY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Pod ktorým hradom sa vlieva rieka Morava do Dunaja?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SLOVENSKÉ HRADY A ZÁMKY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DRUHÉHO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NÁRODNÉ PARKY SR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JAZERÁ SVETA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JAZYKY EURÓPY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ČESKO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MESTÁ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A VESMÍR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PÍSMENO N-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SVETOVÉ STAVBY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3503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PRVÉHO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EURÓPSKE ZÁSTAVY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ŠPORT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 GEOGRAFII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HLAVNÉ MESTÁ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NAJ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TANIERI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KDE SA NARODILI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HRADY A ZÁMKY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251520" y="1374141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323528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EURÓPSKE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ZÁSTAVY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323528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ŠPORT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 GEOGRAFII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323528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HLAVNÉ MESTÁ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300472" y="1340767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NAJ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300472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TANIERI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300472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KDE SA NARODILI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300472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HRADY A ZÁMKY</a:t>
            </a:r>
            <a:endParaRPr lang="sk-SK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6816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NP sa nachádza na SR najvýchodnejšie?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NÁRODNÉ PARKY SR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Na ktorom kontinente sa nachádza </a:t>
            </a:r>
            <a:r>
              <a:rPr lang="sk-SK" sz="3200" b="1" dirty="0" err="1" smtClean="0">
                <a:solidFill>
                  <a:schemeClr val="tx1"/>
                </a:solidFill>
              </a:rPr>
              <a:t>Eyrovo</a:t>
            </a:r>
            <a:r>
              <a:rPr lang="sk-SK" sz="3200" b="1" dirty="0" smtClean="0">
                <a:solidFill>
                  <a:schemeClr val="tx1"/>
                </a:solidFill>
              </a:rPr>
              <a:t> jazero?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JAZERÁ SVETA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Akým jazykom sa rozpráva vo Belgicku?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JAZYKY 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celok pod ktorý patria všetky pohoria Česka 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ČESKO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Ktoré mesto leží severnejšie: Piešťany / Námestovo?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MESTÁ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Ktorá planéta slnečnej sústavy je </a:t>
            </a:r>
          </a:p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od Slnka najviac vzdialená?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A VESMÍR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Štát ležiaci v pohorí Himaláje.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NA PÍSMENO N-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štáte sa nachádza stavba </a:t>
            </a:r>
            <a:r>
              <a:rPr lang="sk-SK" sz="3200" b="1" dirty="0" err="1" smtClean="0">
                <a:solidFill>
                  <a:schemeClr val="tx1"/>
                </a:solidFill>
              </a:rPr>
              <a:t>Angkor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3200" b="1" smtClean="0">
                <a:solidFill>
                  <a:schemeClr val="tx1"/>
                </a:solidFill>
              </a:rPr>
              <a:t>Wat?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SVETOVÉ STAVBY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Európy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prieliv oddeľujúci Spojené kráľovstvo od Francúzska?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</p:spTree>
    <p:extLst>
      <p:ext uri="{BB962C8B-B14F-4D97-AF65-F5344CB8AC3E}">
        <p14:creationId xmlns="" xmlns:p14="http://schemas.microsoft.com/office/powerpoint/2010/main" val="2183704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more medzi úžinou Bospor a Dardanely?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47898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farby sa nachádzajú na belgickej zástave?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EURÓPSKE ZÁSTAVY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farby sa objavujú na vlajke Španielska?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EURÓPSKE ZÁSTAVY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8232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V</a:t>
            </a:r>
            <a:r>
              <a:rPr lang="sk-SK" sz="3200" b="1" dirty="0" smtClean="0">
                <a:solidFill>
                  <a:schemeClr val="tx1"/>
                </a:solidFill>
              </a:rPr>
              <a:t> ktorom štáte hr</a:t>
            </a:r>
            <a:r>
              <a:rPr lang="sk-SK" sz="3200" b="1" dirty="0">
                <a:solidFill>
                  <a:schemeClr val="tx1"/>
                </a:solidFill>
              </a:rPr>
              <a:t>á</a:t>
            </a:r>
            <a:r>
              <a:rPr lang="sk-SK" sz="3200" b="1" dirty="0" smtClean="0">
                <a:solidFill>
                  <a:schemeClr val="tx1"/>
                </a:solidFill>
              </a:rPr>
              <a:t> futbalové mužstvo </a:t>
            </a:r>
            <a:r>
              <a:rPr lang="sk-SK" sz="3200" b="1" dirty="0" err="1" smtClean="0">
                <a:solidFill>
                  <a:schemeClr val="tx1"/>
                </a:solidFill>
              </a:rPr>
              <a:t>Olympique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3200" b="1" dirty="0" err="1" smtClean="0">
                <a:solidFill>
                  <a:schemeClr val="tx1"/>
                </a:solidFill>
              </a:rPr>
              <a:t>Lyon</a:t>
            </a:r>
            <a:r>
              <a:rPr lang="sk-SK" sz="3200" b="1" dirty="0" smtClean="0">
                <a:solidFill>
                  <a:schemeClr val="tx1"/>
                </a:solidFill>
              </a:rPr>
              <a:t> 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ŠPORT V GEOGRAFII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meste sa uskutočnili Letné olympijské hry 2016?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ŠPORT V GEOGRAFII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je hlavné mesto Lichtenštajnska?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HLAVNÉ MESTÁ 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533</Words>
  <Application>Microsoft Office PowerPoint</Application>
  <PresentationFormat>Prezentácia na obrazovke (4:3)</PresentationFormat>
  <Paragraphs>275</Paragraphs>
  <Slides>27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8" baseType="lpstr">
      <vt:lpstr>Motiv systému Office</vt:lpstr>
      <vt:lpstr>Snímka 1</vt:lpstr>
      <vt:lpstr>VÝBER TÉM PRVÉHO KOLA</vt:lpstr>
      <vt:lpstr>GEOGRAFIA Európy</vt:lpstr>
      <vt:lpstr>GEOGRAFIA Európy</vt:lpstr>
      <vt:lpstr>EURÓPSKE ZÁSTAVY</vt:lpstr>
      <vt:lpstr>EURÓPSKE ZÁSTAVY</vt:lpstr>
      <vt:lpstr>ŠPORT V GEOGRAFII</vt:lpstr>
      <vt:lpstr>ŠPORT V GEOGRAFII</vt:lpstr>
      <vt:lpstr>HLAVNÉ MESTÁ EURÓPY</vt:lpstr>
      <vt:lpstr>HLAVNÉ MESTÁ EURÓPY</vt:lpstr>
      <vt:lpstr>SLOVENSKÉ NAJ</vt:lpstr>
      <vt:lpstr>SLOVENSKÉ NAJ</vt:lpstr>
      <vt:lpstr>GEOGRAFIA NA TANIERI</vt:lpstr>
      <vt:lpstr>GEOGRAFIA NA TANIERI</vt:lpstr>
      <vt:lpstr>KDE SA NARODILI</vt:lpstr>
      <vt:lpstr>KDE SA NARODILI</vt:lpstr>
      <vt:lpstr>SLOVENSKÉ HRADY A ZÁMKY</vt:lpstr>
      <vt:lpstr>SLOVENSKÉ HRADY A ZÁMKY</vt:lpstr>
      <vt:lpstr>VÝBER TÉM DRUHÉHO KOLA</vt:lpstr>
      <vt:lpstr>NÁRODNÉ PARKY SR</vt:lpstr>
      <vt:lpstr>JAZERÁ SVETA</vt:lpstr>
      <vt:lpstr>JAZYKY EURÓPY</vt:lpstr>
      <vt:lpstr>ČESKO</vt:lpstr>
      <vt:lpstr>SLOVENSKÉ MESTÁ</vt:lpstr>
      <vt:lpstr>GEOGRAFIA A VESMÍR</vt:lpstr>
      <vt:lpstr>GEOGRAFIA NA PÍSMENO N-</vt:lpstr>
      <vt:lpstr>SVETOVÉ STAVBY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sokol</cp:lastModifiedBy>
  <cp:revision>85</cp:revision>
  <dcterms:created xsi:type="dcterms:W3CDTF">2013-10-02T05:42:02Z</dcterms:created>
  <dcterms:modified xsi:type="dcterms:W3CDTF">2023-02-19T09:51:07Z</dcterms:modified>
</cp:coreProperties>
</file>