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24. 10. 2021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295401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sk-SK" sz="7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OPAKOVANIE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otazn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16406"/>
            <a:ext cx="7280134" cy="5141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019800" cy="93933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zemetrasenie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zlom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971800"/>
            <a:ext cx="84582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litosféra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4293845"/>
            <a:ext cx="60198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astenosféra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486400"/>
            <a:ext cx="60198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Tektonické</a:t>
            </a:r>
            <a:r>
              <a:rPr kumimoji="0" lang="sk-SK" sz="46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pohyby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73152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Pevninská zemská kôra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1752600"/>
            <a:ext cx="7543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Stredoatlantický</a:t>
            </a:r>
            <a:r>
              <a:rPr kumimoji="0" lang="sk-SK" sz="46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chrbát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9E9E7739-C1FC-43ED-A15F-BDDE7E287CB2}"/>
              </a:ext>
            </a:extLst>
          </p:cNvPr>
          <p:cNvSpPr txBox="1">
            <a:spLocks/>
          </p:cNvSpPr>
          <p:nvPr/>
        </p:nvSpPr>
        <p:spPr>
          <a:xfrm>
            <a:off x="457200" y="3226729"/>
            <a:ext cx="82296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85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Zloženie atmosféry (skupenstvo)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767901F3-EFE1-4674-8698-D2AC28CF4C8B}"/>
              </a:ext>
            </a:extLst>
          </p:cNvPr>
          <p:cNvSpPr txBox="1">
            <a:spLocks/>
          </p:cNvSpPr>
          <p:nvPr/>
        </p:nvSpPr>
        <p:spPr>
          <a:xfrm>
            <a:off x="457200" y="4495800"/>
            <a:ext cx="82296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Makroklimatické činitele</a:t>
            </a:r>
          </a:p>
        </p:txBody>
      </p:sp>
      <p:sp>
        <p:nvSpPr>
          <p:cNvPr id="9" name="Nadpis 1">
            <a:extLst>
              <a:ext uri="{FF2B5EF4-FFF2-40B4-BE49-F238E27FC236}">
                <a16:creationId xmlns:a16="http://schemas.microsoft.com/office/drawing/2014/main" id="{50DAEC67-2898-4024-83DB-DBE22F66592E}"/>
              </a:ext>
            </a:extLst>
          </p:cNvPr>
          <p:cNvSpPr txBox="1">
            <a:spLocks/>
          </p:cNvSpPr>
          <p:nvPr/>
        </p:nvSpPr>
        <p:spPr>
          <a:xfrm>
            <a:off x="457200" y="5601872"/>
            <a:ext cx="82296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Režim odtoku rieky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4582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Súčasťou čoho je </a:t>
            </a:r>
            <a:r>
              <a:rPr lang="sk-SK" sz="4600" dirty="0" err="1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fyzickogeografická</a:t>
            </a: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sféra + čo zahŕňa?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6764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Slnečný deň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2971800"/>
            <a:ext cx="83820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Miestny čas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79461" y="4225997"/>
            <a:ext cx="60198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err="1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Hypsografická</a:t>
            </a: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krivka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457200" y="5562600"/>
            <a:ext cx="8382000" cy="939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Hranice</a:t>
            </a:r>
            <a:r>
              <a:rPr kumimoji="0" lang="sk-SK" sz="46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krajinnej sféry Zeme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40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457200"/>
            <a:ext cx="80010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err="1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Karografické</a:t>
            </a:r>
            <a:r>
              <a:rPr lang="sk-SK" sz="4600" dirty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zobrazenie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1828800"/>
            <a:ext cx="6019800" cy="939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Rozmery Zeme</a:t>
            </a: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7849" y="3225229"/>
            <a:ext cx="7391400" cy="939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Mierka mapy</a:t>
            </a: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4343400"/>
            <a:ext cx="75438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err="1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Izohypsa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1F597602-51C0-4B7A-BA79-819159032065}"/>
              </a:ext>
            </a:extLst>
          </p:cNvPr>
          <p:cNvSpPr txBox="1">
            <a:spLocks/>
          </p:cNvSpPr>
          <p:nvPr/>
        </p:nvSpPr>
        <p:spPr>
          <a:xfrm>
            <a:off x="457200" y="5486400"/>
            <a:ext cx="7543800" cy="939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ľadovec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5B18358-FD5A-45B8-A531-A029933813A0}"/>
              </a:ext>
            </a:extLst>
          </p:cNvPr>
          <p:cNvSpPr txBox="1">
            <a:spLocks/>
          </p:cNvSpPr>
          <p:nvPr/>
        </p:nvSpPr>
        <p:spPr>
          <a:xfrm>
            <a:off x="228600" y="582051"/>
            <a:ext cx="82296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povodie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78E8154-2222-4E8D-8D56-ABEA1F3C3A58}"/>
              </a:ext>
            </a:extLst>
          </p:cNvPr>
          <p:cNvSpPr txBox="1">
            <a:spLocks/>
          </p:cNvSpPr>
          <p:nvPr/>
        </p:nvSpPr>
        <p:spPr>
          <a:xfrm>
            <a:off x="228600" y="1981200"/>
            <a:ext cx="8229600" cy="9393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Úmorie</a:t>
            </a:r>
            <a:r>
              <a:rPr kumimoji="0" lang="sk-SK" sz="4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vs</a:t>
            </a:r>
            <a:r>
              <a:rPr lang="sk-SK" sz="460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  ústie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</TotalTime>
  <Words>53</Words>
  <Application>Microsoft Office PowerPoint</Application>
  <PresentationFormat>Prezentácia na obrazovke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Rockwell</vt:lpstr>
      <vt:lpstr>Wingdings 2</vt:lpstr>
      <vt:lpstr>Odliatok</vt:lpstr>
      <vt:lpstr>OPAKOVANIE</vt:lpstr>
      <vt:lpstr>zemetrasenie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sokolskaivana24@gmail.com</cp:lastModifiedBy>
  <cp:revision>15</cp:revision>
  <dcterms:created xsi:type="dcterms:W3CDTF">2016-11-06T09:29:50Z</dcterms:created>
  <dcterms:modified xsi:type="dcterms:W3CDTF">2021-10-24T07:49:19Z</dcterms:modified>
</cp:coreProperties>
</file>