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5E565-F7D6-4E6E-A820-EF513E11245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F5F9D-3438-47A0-A543-1B48BB379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8D79B-D36F-4B10-ACB1-8FA1F5CC4605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C9D36-CC1A-486F-8EAC-EA14D7CA27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A88F6-8024-4736-8211-687832794ACB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FE49F-3F57-4B3F-8DC7-AC5A0A3B8C7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E20C-3091-479D-A5CB-B5FEEC9614AD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D9B06-092D-4EC0-BC31-2E728C879C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53B08-5CB9-4640-A020-575038F390F6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51AF-54D7-441F-AFDF-BAC8B93940C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A9660-FD64-429B-A706-3824961657F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2D49C-046A-4DF4-9994-EFFAE0FE2AB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DD293-2E8D-47A9-86F4-845DA2BCCC0F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9D74-7511-47C6-8E31-E89A344E351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B6738-29DB-42A4-A82D-E2FF7624B532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49593-4DBC-4439-B403-E0E797BC9EC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3602-B25D-4A11-B28C-5B52B156AD1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05C0-BE11-40DA-AEB1-A5E6E05EB09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E3181-5E9D-4779-A3DF-A5840F380B9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B5A08-E799-4FCB-A59A-15F8BDE660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5988C-B5BF-43D5-A468-21F2D6B40BE6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553E8-BBA0-489B-8AD1-B94D3E3C6BE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29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FCBDB7B-F88B-4FBE-9C1A-9094462732D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3A931C7-6624-4508-9028-C72B785D894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1" r:id="rId5"/>
    <p:sldLayoutId id="2147483680" r:id="rId6"/>
    <p:sldLayoutId id="2147483686" r:id="rId7"/>
    <p:sldLayoutId id="2147483687" r:id="rId8"/>
    <p:sldLayoutId id="2147483688" r:id="rId9"/>
    <p:sldLayoutId id="2147483679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77200" cy="1447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k-SK" sz="8000" dirty="0" smtClean="0"/>
              <a:t>OPAKOVANIE</a:t>
            </a:r>
            <a:endParaRPr lang="sk-SK" sz="8000" dirty="0"/>
          </a:p>
        </p:txBody>
      </p:sp>
      <p:pic>
        <p:nvPicPr>
          <p:cNvPr id="13314" name="Picture 2" descr="VÃ½sledok vyhÄ¾adÃ¡vania obrÃ¡zkov pre dopyt bun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743200"/>
            <a:ext cx="3363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6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4" name="Obdĺžnik 3"/>
          <p:cNvSpPr/>
          <p:nvPr/>
        </p:nvSpPr>
        <p:spPr>
          <a:xfrm>
            <a:off x="228600" y="304800"/>
            <a:ext cx="4572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Čo je BUNKA? + veda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1676400"/>
            <a:ext cx="45720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err="1">
                <a:solidFill>
                  <a:schemeClr val="tx1"/>
                </a:solidFill>
              </a:rPr>
              <a:t>Prokaryotická</a:t>
            </a:r>
            <a:r>
              <a:rPr lang="sk-SK" sz="3200" b="1" dirty="0">
                <a:solidFill>
                  <a:schemeClr val="tx1"/>
                </a:solidFill>
              </a:rPr>
              <a:t> bunka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28600" y="2895600"/>
            <a:ext cx="45720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Vymenuj </a:t>
            </a:r>
            <a:r>
              <a:rPr lang="sk-SK" sz="3200" b="1" dirty="0" err="1">
                <a:solidFill>
                  <a:schemeClr val="tx1"/>
                </a:solidFill>
              </a:rPr>
              <a:t>fibrilárne</a:t>
            </a:r>
            <a:r>
              <a:rPr lang="sk-SK" sz="3200" b="1" dirty="0">
                <a:solidFill>
                  <a:schemeClr val="tx1"/>
                </a:solidFill>
              </a:rPr>
              <a:t> štruktúry bunky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28600" y="4191000"/>
            <a:ext cx="4572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Pasívny transport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28600" y="5410200"/>
            <a:ext cx="4572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err="1">
                <a:solidFill>
                  <a:schemeClr val="tx1"/>
                </a:solidFill>
              </a:rPr>
              <a:t>endocytóza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572000" y="2362200"/>
            <a:ext cx="4572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ATP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572000" y="1066800"/>
            <a:ext cx="4572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Nukleové kyseliny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572000" y="3657600"/>
            <a:ext cx="4572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tuky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4572000" y="4876800"/>
            <a:ext cx="4572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err="1">
                <a:solidFill>
                  <a:schemeClr val="tx1"/>
                </a:solidFill>
              </a:rPr>
              <a:t>Plastidy</a:t>
            </a:r>
            <a:r>
              <a:rPr lang="sk-SK" sz="3200" b="1" dirty="0">
                <a:solidFill>
                  <a:schemeClr val="tx1"/>
                </a:solidFill>
              </a:rPr>
              <a:t> </a:t>
            </a:r>
            <a:endParaRPr lang="sk-SK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8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4" name="Obdĺžnik 3"/>
          <p:cNvSpPr/>
          <p:nvPr/>
        </p:nvSpPr>
        <p:spPr>
          <a:xfrm>
            <a:off x="228600" y="304800"/>
            <a:ext cx="4572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Čo sú ARTÉRIE?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1524000"/>
            <a:ext cx="4572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Vymenuj časti srdca obojživelníkov.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04800" y="2667000"/>
            <a:ext cx="4572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Z akých vrstiev je zložená stena srdca?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04800" y="3962400"/>
            <a:ext cx="4572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Zloženie krvi.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04800" y="5105400"/>
            <a:ext cx="4572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tx1"/>
                </a:solidFill>
              </a:rPr>
              <a:t>Typy telových tekutín</a:t>
            </a:r>
            <a:endParaRPr lang="sk-SK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5363" name="Obrázok 3" descr="srdce.jp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71600" y="152400"/>
            <a:ext cx="5943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590800" y="1828800"/>
            <a:ext cx="439738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1.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2819400" y="3352800"/>
            <a:ext cx="461963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2.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3979863" y="4886325"/>
            <a:ext cx="442912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3.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1066800" y="5181600"/>
            <a:ext cx="465138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4.</a:t>
            </a:r>
            <a:endParaRPr lang="sk-SK" sz="2800" dirty="0"/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1600200" y="4876800"/>
            <a:ext cx="1600200" cy="457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562600" y="4038600"/>
            <a:ext cx="452438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5.</a:t>
            </a:r>
            <a:endParaRPr lang="sk-SK" sz="2800" dirty="0"/>
          </a:p>
        </p:txBody>
      </p:sp>
      <p:sp>
        <p:nvSpPr>
          <p:cNvPr id="12" name="BlokTextu 11"/>
          <p:cNvSpPr txBox="1"/>
          <p:nvPr/>
        </p:nvSpPr>
        <p:spPr>
          <a:xfrm>
            <a:off x="4953000" y="2667000"/>
            <a:ext cx="46672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6.</a:t>
            </a:r>
            <a:endParaRPr lang="sk-SK" sz="2800" dirty="0"/>
          </a:p>
        </p:txBody>
      </p:sp>
      <p:sp>
        <p:nvSpPr>
          <p:cNvPr id="13" name="BlokTextu 12"/>
          <p:cNvSpPr txBox="1"/>
          <p:nvPr/>
        </p:nvSpPr>
        <p:spPr>
          <a:xfrm>
            <a:off x="3886200" y="2590800"/>
            <a:ext cx="433388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7.</a:t>
            </a:r>
            <a:endParaRPr lang="sk-SK" sz="2800" dirty="0"/>
          </a:p>
        </p:txBody>
      </p:sp>
      <p:sp>
        <p:nvSpPr>
          <p:cNvPr id="14" name="BlokTextu 13"/>
          <p:cNvSpPr txBox="1"/>
          <p:nvPr/>
        </p:nvSpPr>
        <p:spPr>
          <a:xfrm>
            <a:off x="7315200" y="2286000"/>
            <a:ext cx="463550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8.</a:t>
            </a:r>
            <a:endParaRPr lang="sk-SK" sz="2800" dirty="0"/>
          </a:p>
        </p:txBody>
      </p:sp>
      <p:cxnSp>
        <p:nvCxnSpPr>
          <p:cNvPr id="16" name="Rovná spojovacia šípka 15"/>
          <p:cNvCxnSpPr/>
          <p:nvPr/>
        </p:nvCxnSpPr>
        <p:spPr>
          <a:xfrm flipH="1" flipV="1">
            <a:off x="6553200" y="2514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</TotalTime>
  <Words>45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Šablóna návrhu</vt:lpstr>
      </vt:variant>
      <vt:variant>
        <vt:i4>7</vt:i4>
      </vt:variant>
      <vt:variant>
        <vt:lpstr>Nadpisy snímok</vt:lpstr>
      </vt:variant>
      <vt:variant>
        <vt:i4>4</vt:i4>
      </vt:variant>
    </vt:vector>
  </HeadingPairs>
  <TitlesOfParts>
    <vt:vector size="17" baseType="lpstr">
      <vt:lpstr>Corbel</vt:lpstr>
      <vt:lpstr>Arial</vt:lpstr>
      <vt:lpstr>Wingdings 2</vt:lpstr>
      <vt:lpstr>Wingdings</vt:lpstr>
      <vt:lpstr>Wingdings 3</vt:lpstr>
      <vt:lpstr>Calibri</vt:lpstr>
      <vt:lpstr>Modul</vt:lpstr>
      <vt:lpstr>Modul</vt:lpstr>
      <vt:lpstr>Modul</vt:lpstr>
      <vt:lpstr>Modul</vt:lpstr>
      <vt:lpstr>Modul</vt:lpstr>
      <vt:lpstr>Modul</vt:lpstr>
      <vt:lpstr>Modul</vt:lpstr>
      <vt:lpstr>Snímka 1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Jano S.</cp:lastModifiedBy>
  <cp:revision>7</cp:revision>
  <dcterms:created xsi:type="dcterms:W3CDTF">2018-09-30T09:01:41Z</dcterms:created>
  <dcterms:modified xsi:type="dcterms:W3CDTF">2001-12-31T23:12:26Z</dcterms:modified>
</cp:coreProperties>
</file>