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3" r:id="rId12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91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7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96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99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38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08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566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290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0255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649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18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405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143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4598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282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93385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671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41476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018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195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90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52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31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51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23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76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49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5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686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1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22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sk/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zsds.edupage.org/a/profil-skoly?eqa=dGV4dD10ZXh0L2Fib3V0JnN1YnBhZ2U9NA%3D%3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brázok, na ktorom je pestrofarebnosť, snímka obrazovky, rad, modrá&#10;&#10;Automaticky generovaný popis">
            <a:extLst>
              <a:ext uri="{FF2B5EF4-FFF2-40B4-BE49-F238E27FC236}">
                <a16:creationId xmlns:a16="http://schemas.microsoft.com/office/drawing/2014/main" id="{C208775D-5721-C06C-0037-C606B99B90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047" b="15477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0655" y="6858000"/>
                </a:lnTo>
                <a:lnTo>
                  <a:pt x="11572884" y="6759738"/>
                </a:lnTo>
                <a:cubicBezTo>
                  <a:pt x="11663744" y="6693104"/>
                  <a:pt x="11749315" y="6619456"/>
                  <a:pt x="11812292" y="6532282"/>
                </a:cubicBezTo>
                <a:cubicBezTo>
                  <a:pt x="11851232" y="6478675"/>
                  <a:pt x="11886807" y="6425068"/>
                  <a:pt x="11956995" y="6386992"/>
                </a:cubicBezTo>
                <a:cubicBezTo>
                  <a:pt x="11918054" y="6334888"/>
                  <a:pt x="11851232" y="6322863"/>
                  <a:pt x="11801234" y="6284788"/>
                </a:cubicBezTo>
                <a:cubicBezTo>
                  <a:pt x="11797390" y="6253224"/>
                  <a:pt x="11876711" y="6262743"/>
                  <a:pt x="11856520" y="6193604"/>
                </a:cubicBezTo>
                <a:cubicBezTo>
                  <a:pt x="11829119" y="6101419"/>
                  <a:pt x="11858923" y="5996209"/>
                  <a:pt x="11722875" y="5956630"/>
                </a:cubicBezTo>
                <a:cubicBezTo>
                  <a:pt x="11686819" y="5866950"/>
                  <a:pt x="11676724" y="5723664"/>
                  <a:pt x="11763258" y="5635988"/>
                </a:cubicBezTo>
                <a:cubicBezTo>
                  <a:pt x="11892094" y="5505226"/>
                  <a:pt x="11871424" y="5422059"/>
                  <a:pt x="11706050" y="5351418"/>
                </a:cubicBezTo>
                <a:cubicBezTo>
                  <a:pt x="11684896" y="5342400"/>
                  <a:pt x="11707491" y="4786287"/>
                  <a:pt x="11697876" y="4763241"/>
                </a:cubicBezTo>
                <a:cubicBezTo>
                  <a:pt x="11713260" y="4731677"/>
                  <a:pt x="11749315" y="4739192"/>
                  <a:pt x="11776236" y="4730675"/>
                </a:cubicBezTo>
                <a:cubicBezTo>
                  <a:pt x="11894018" y="4694603"/>
                  <a:pt x="11897864" y="4694603"/>
                  <a:pt x="11868540" y="4584884"/>
                </a:cubicBezTo>
                <a:cubicBezTo>
                  <a:pt x="11859884" y="4551817"/>
                  <a:pt x="11880076" y="4538289"/>
                  <a:pt x="11898825" y="4517749"/>
                </a:cubicBezTo>
                <a:cubicBezTo>
                  <a:pt x="11969013" y="4441095"/>
                  <a:pt x="11969494" y="4440094"/>
                  <a:pt x="11897864" y="4375464"/>
                </a:cubicBezTo>
                <a:cubicBezTo>
                  <a:pt x="11877192" y="4356928"/>
                  <a:pt x="11863252" y="4336887"/>
                  <a:pt x="11854116" y="4311838"/>
                </a:cubicBezTo>
                <a:cubicBezTo>
                  <a:pt x="11837290" y="4266245"/>
                  <a:pt x="11837771" y="4228169"/>
                  <a:pt x="11901709" y="4203620"/>
                </a:cubicBezTo>
                <a:cubicBezTo>
                  <a:pt x="11946418" y="4186086"/>
                  <a:pt x="11971897" y="4166044"/>
                  <a:pt x="11974782" y="4114442"/>
                </a:cubicBezTo>
                <a:cubicBezTo>
                  <a:pt x="11976706" y="4071355"/>
                  <a:pt x="11981993" y="4043299"/>
                  <a:pt x="11932476" y="4024762"/>
                </a:cubicBezTo>
                <a:cubicBezTo>
                  <a:pt x="11892576" y="4009732"/>
                  <a:pt x="11881038" y="3977668"/>
                  <a:pt x="11885365" y="3939592"/>
                </a:cubicBezTo>
                <a:cubicBezTo>
                  <a:pt x="11895460" y="3846405"/>
                  <a:pt x="11841137" y="3791796"/>
                  <a:pt x="11751719" y="3749211"/>
                </a:cubicBezTo>
                <a:cubicBezTo>
                  <a:pt x="11666628" y="3708629"/>
                  <a:pt x="11592115" y="3654019"/>
                  <a:pt x="11513754" y="3604420"/>
                </a:cubicBezTo>
                <a:cubicBezTo>
                  <a:pt x="11426740" y="3549310"/>
                  <a:pt x="11325786" y="3516243"/>
                  <a:pt x="11220504" y="3488188"/>
                </a:cubicBezTo>
                <a:cubicBezTo>
                  <a:pt x="11239734" y="3448108"/>
                  <a:pt x="11306076" y="3470653"/>
                  <a:pt x="11312805" y="3414541"/>
                </a:cubicBezTo>
                <a:cubicBezTo>
                  <a:pt x="11148394" y="3366945"/>
                  <a:pt x="10991193" y="3295301"/>
                  <a:pt x="10805146" y="3277767"/>
                </a:cubicBezTo>
                <a:cubicBezTo>
                  <a:pt x="10955618" y="3286784"/>
                  <a:pt x="11092147" y="3222154"/>
                  <a:pt x="11234926" y="3203117"/>
                </a:cubicBezTo>
                <a:cubicBezTo>
                  <a:pt x="11248386" y="3171554"/>
                  <a:pt x="11217140" y="3179569"/>
                  <a:pt x="11204640" y="3174060"/>
                </a:cubicBezTo>
                <a:cubicBezTo>
                  <a:pt x="11192140" y="3168047"/>
                  <a:pt x="11176757" y="3166042"/>
                  <a:pt x="11174834" y="3143498"/>
                </a:cubicBezTo>
                <a:cubicBezTo>
                  <a:pt x="11243580" y="3110932"/>
                  <a:pt x="11329632" y="3132475"/>
                  <a:pt x="11400780" y="3099410"/>
                </a:cubicBezTo>
                <a:cubicBezTo>
                  <a:pt x="11384916" y="3051314"/>
                  <a:pt x="11323382" y="3080371"/>
                  <a:pt x="11297902" y="3041793"/>
                </a:cubicBezTo>
                <a:cubicBezTo>
                  <a:pt x="11364246" y="3034780"/>
                  <a:pt x="11425779" y="3031774"/>
                  <a:pt x="11485870" y="3021253"/>
                </a:cubicBezTo>
                <a:cubicBezTo>
                  <a:pt x="11532984" y="3013236"/>
                  <a:pt x="11545964" y="2972154"/>
                  <a:pt x="11513754" y="2944098"/>
                </a:cubicBezTo>
                <a:cubicBezTo>
                  <a:pt x="11484909" y="2919049"/>
                  <a:pt x="11442604" y="2917044"/>
                  <a:pt x="11405107" y="2906523"/>
                </a:cubicBezTo>
                <a:cubicBezTo>
                  <a:pt x="11137817" y="2833377"/>
                  <a:pt x="10857066" y="2809829"/>
                  <a:pt x="10572950" y="2803317"/>
                </a:cubicBezTo>
                <a:cubicBezTo>
                  <a:pt x="10117210" y="2792795"/>
                  <a:pt x="9660028" y="2793297"/>
                  <a:pt x="9205250" y="2778767"/>
                </a:cubicBezTo>
                <a:cubicBezTo>
                  <a:pt x="8996489" y="2772379"/>
                  <a:pt x="8788540" y="2761765"/>
                  <a:pt x="8579578" y="2759181"/>
                </a:cubicBezTo>
                <a:cubicBezTo>
                  <a:pt x="8509922" y="2758320"/>
                  <a:pt x="8440155" y="2758352"/>
                  <a:pt x="8370208" y="2759730"/>
                </a:cubicBezTo>
                <a:cubicBezTo>
                  <a:pt x="8070708" y="2765742"/>
                  <a:pt x="7771690" y="2764238"/>
                  <a:pt x="7470748" y="2819849"/>
                </a:cubicBezTo>
                <a:cubicBezTo>
                  <a:pt x="7316911" y="2848407"/>
                  <a:pt x="7156825" y="2838887"/>
                  <a:pt x="7001547" y="2861432"/>
                </a:cubicBezTo>
                <a:cubicBezTo>
                  <a:pt x="6765024" y="2896002"/>
                  <a:pt x="6528501" y="2936583"/>
                  <a:pt x="6295343" y="2988688"/>
                </a:cubicBezTo>
                <a:cubicBezTo>
                  <a:pt x="6222271" y="3005220"/>
                  <a:pt x="6131892" y="3015241"/>
                  <a:pt x="6075166" y="3078367"/>
                </a:cubicBezTo>
                <a:cubicBezTo>
                  <a:pt x="5985266" y="3038288"/>
                  <a:pt x="5929502" y="3113938"/>
                  <a:pt x="5859314" y="3139490"/>
                </a:cubicBezTo>
                <a:cubicBezTo>
                  <a:pt x="5831912" y="3149510"/>
                  <a:pt x="5795857" y="3163538"/>
                  <a:pt x="5800183" y="3195101"/>
                </a:cubicBezTo>
                <a:cubicBezTo>
                  <a:pt x="5804030" y="3234680"/>
                  <a:pt x="5844410" y="3260231"/>
                  <a:pt x="5882870" y="3252215"/>
                </a:cubicBezTo>
                <a:cubicBezTo>
                  <a:pt x="6002574" y="3227164"/>
                  <a:pt x="6109777" y="3283277"/>
                  <a:pt x="6232848" y="3274760"/>
                </a:cubicBezTo>
                <a:cubicBezTo>
                  <a:pt x="6125643" y="3298808"/>
                  <a:pt x="6018918" y="3323358"/>
                  <a:pt x="5911715" y="3347407"/>
                </a:cubicBezTo>
                <a:cubicBezTo>
                  <a:pt x="6070839" y="3366444"/>
                  <a:pt x="6227559" y="3332376"/>
                  <a:pt x="6384279" y="3312836"/>
                </a:cubicBezTo>
                <a:cubicBezTo>
                  <a:pt x="6434757" y="3306824"/>
                  <a:pt x="6513117" y="3260732"/>
                  <a:pt x="6526097" y="3325362"/>
                </a:cubicBezTo>
                <a:cubicBezTo>
                  <a:pt x="6534750" y="3368448"/>
                  <a:pt x="6450622" y="3371454"/>
                  <a:pt x="6403028" y="3383478"/>
                </a:cubicBezTo>
                <a:cubicBezTo>
                  <a:pt x="6192945" y="3435081"/>
                  <a:pt x="5979497" y="3465141"/>
                  <a:pt x="5767013" y="3500713"/>
                </a:cubicBezTo>
                <a:cubicBezTo>
                  <a:pt x="5746822" y="3504220"/>
                  <a:pt x="5720381" y="3501214"/>
                  <a:pt x="5706920" y="3511233"/>
                </a:cubicBezTo>
                <a:cubicBezTo>
                  <a:pt x="5598272" y="3591895"/>
                  <a:pt x="5460782" y="3618449"/>
                  <a:pt x="5310793" y="3677066"/>
                </a:cubicBezTo>
                <a:cubicBezTo>
                  <a:pt x="5405498" y="3704622"/>
                  <a:pt x="5469435" y="3648007"/>
                  <a:pt x="5548276" y="3660533"/>
                </a:cubicBezTo>
                <a:cubicBezTo>
                  <a:pt x="5467993" y="3721154"/>
                  <a:pt x="5374730" y="3732677"/>
                  <a:pt x="5293005" y="3765743"/>
                </a:cubicBezTo>
                <a:cubicBezTo>
                  <a:pt x="5234355" y="3789291"/>
                  <a:pt x="5016580" y="3862938"/>
                  <a:pt x="4983410" y="3883981"/>
                </a:cubicBezTo>
                <a:cubicBezTo>
                  <a:pt x="4883416" y="3949110"/>
                  <a:pt x="4756501" y="3979672"/>
                  <a:pt x="4674775" y="4068850"/>
                </a:cubicBezTo>
                <a:cubicBezTo>
                  <a:pt x="4617087" y="4131477"/>
                  <a:pt x="4520939" y="4119952"/>
                  <a:pt x="4453155" y="4163539"/>
                </a:cubicBezTo>
                <a:cubicBezTo>
                  <a:pt x="4429119" y="4204622"/>
                  <a:pt x="4475751" y="4215143"/>
                  <a:pt x="4492095" y="4237188"/>
                </a:cubicBezTo>
                <a:cubicBezTo>
                  <a:pt x="4513728" y="4266746"/>
                  <a:pt x="4475269" y="4283280"/>
                  <a:pt x="4464213" y="4318851"/>
                </a:cubicBezTo>
                <a:cubicBezTo>
                  <a:pt x="4591608" y="4278771"/>
                  <a:pt x="4713234" y="4255223"/>
                  <a:pt x="4857456" y="4241696"/>
                </a:cubicBezTo>
                <a:cubicBezTo>
                  <a:pt x="4809862" y="4299311"/>
                  <a:pt x="4752174" y="4274261"/>
                  <a:pt x="4713234" y="4295303"/>
                </a:cubicBezTo>
                <a:cubicBezTo>
                  <a:pt x="4687756" y="4308830"/>
                  <a:pt x="4648816" y="4314843"/>
                  <a:pt x="4656026" y="4348410"/>
                </a:cubicBezTo>
                <a:cubicBezTo>
                  <a:pt x="4661795" y="4374963"/>
                  <a:pt x="4694486" y="4371456"/>
                  <a:pt x="4718523" y="4368951"/>
                </a:cubicBezTo>
                <a:cubicBezTo>
                  <a:pt x="4810825" y="4359433"/>
                  <a:pt x="4900722" y="4356425"/>
                  <a:pt x="4989178" y="4420054"/>
                </a:cubicBezTo>
                <a:cubicBezTo>
                  <a:pt x="4764193" y="4512739"/>
                  <a:pt x="4505557" y="4473661"/>
                  <a:pt x="4304127" y="4609933"/>
                </a:cubicBezTo>
                <a:cubicBezTo>
                  <a:pt x="4332491" y="4652018"/>
                  <a:pt x="4372871" y="4629473"/>
                  <a:pt x="4402677" y="4624463"/>
                </a:cubicBezTo>
                <a:cubicBezTo>
                  <a:pt x="4598338" y="4590394"/>
                  <a:pt x="5297331" y="4651016"/>
                  <a:pt x="5398287" y="4608430"/>
                </a:cubicBezTo>
                <a:cubicBezTo>
                  <a:pt x="5460301" y="4582379"/>
                  <a:pt x="5525682" y="4569853"/>
                  <a:pt x="5592504" y="4585886"/>
                </a:cubicBezTo>
                <a:cubicBezTo>
                  <a:pt x="5656923" y="4601416"/>
                  <a:pt x="5640578" y="4819353"/>
                  <a:pt x="5411266" y="4964142"/>
                </a:cubicBezTo>
                <a:cubicBezTo>
                  <a:pt x="5378575" y="4984684"/>
                  <a:pt x="5524721" y="5014244"/>
                  <a:pt x="5480493" y="5031277"/>
                </a:cubicBezTo>
                <a:cubicBezTo>
                  <a:pt x="5445880" y="5044804"/>
                  <a:pt x="5276179" y="5037289"/>
                  <a:pt x="5233393" y="5047810"/>
                </a:cubicBezTo>
                <a:cubicBezTo>
                  <a:pt x="5216567" y="5052318"/>
                  <a:pt x="4701216" y="5221157"/>
                  <a:pt x="4750251" y="5256728"/>
                </a:cubicBezTo>
                <a:cubicBezTo>
                  <a:pt x="4896877" y="5363441"/>
                  <a:pt x="5388190" y="5558833"/>
                  <a:pt x="4508440" y="5624965"/>
                </a:cubicBezTo>
                <a:cubicBezTo>
                  <a:pt x="4536323" y="5663542"/>
                  <a:pt x="4613241" y="5638994"/>
                  <a:pt x="4602665" y="5706629"/>
                </a:cubicBezTo>
                <a:cubicBezTo>
                  <a:pt x="4485845" y="5743202"/>
                  <a:pt x="4350758" y="5741198"/>
                  <a:pt x="4215189" y="5797811"/>
                </a:cubicBezTo>
                <a:cubicBezTo>
                  <a:pt x="4276245" y="5838893"/>
                  <a:pt x="4346432" y="5813844"/>
                  <a:pt x="4407966" y="5826870"/>
                </a:cubicBezTo>
                <a:cubicBezTo>
                  <a:pt x="4373353" y="5878473"/>
                  <a:pt x="4313741" y="5870457"/>
                  <a:pt x="4265186" y="5881478"/>
                </a:cubicBezTo>
                <a:cubicBezTo>
                  <a:pt x="4220479" y="5892001"/>
                  <a:pt x="4125774" y="5981680"/>
                  <a:pt x="4145964" y="5977170"/>
                </a:cubicBezTo>
                <a:cubicBezTo>
                  <a:pt x="4332971" y="5937091"/>
                  <a:pt x="4522862" y="5948113"/>
                  <a:pt x="4710350" y="5909035"/>
                </a:cubicBezTo>
                <a:cubicBezTo>
                  <a:pt x="4772366" y="5896009"/>
                  <a:pt x="4842554" y="5870958"/>
                  <a:pt x="4870916" y="5949616"/>
                </a:cubicBezTo>
                <a:cubicBezTo>
                  <a:pt x="4879571" y="5972663"/>
                  <a:pt x="4873320" y="5980177"/>
                  <a:pt x="4960333" y="5949115"/>
                </a:cubicBezTo>
                <a:cubicBezTo>
                  <a:pt x="4994466" y="5937091"/>
                  <a:pt x="5039656" y="5924065"/>
                  <a:pt x="5073788" y="5953623"/>
                </a:cubicBezTo>
                <a:cubicBezTo>
                  <a:pt x="5052154" y="5990698"/>
                  <a:pt x="5010331" y="5979675"/>
                  <a:pt x="4979084" y="5990197"/>
                </a:cubicBezTo>
                <a:cubicBezTo>
                  <a:pt x="4896397" y="6017250"/>
                  <a:pt x="5180513" y="6120457"/>
                  <a:pt x="5100228" y="6151519"/>
                </a:cubicBezTo>
                <a:cubicBezTo>
                  <a:pt x="4935817" y="6215148"/>
                  <a:pt x="4832938" y="6196611"/>
                  <a:pt x="4666602" y="6266250"/>
                </a:cubicBezTo>
                <a:cubicBezTo>
                  <a:pt x="4723331" y="6264746"/>
                  <a:pt x="4706024" y="6288795"/>
                  <a:pt x="4762750" y="6288795"/>
                </a:cubicBezTo>
                <a:cubicBezTo>
                  <a:pt x="4788229" y="6288795"/>
                  <a:pt x="4815151" y="6294807"/>
                  <a:pt x="4815151" y="6322363"/>
                </a:cubicBezTo>
                <a:cubicBezTo>
                  <a:pt x="4815151" y="6348414"/>
                  <a:pt x="4516613" y="6491199"/>
                  <a:pt x="4558918" y="6504727"/>
                </a:cubicBezTo>
                <a:cubicBezTo>
                  <a:pt x="4674295" y="6541299"/>
                  <a:pt x="4970431" y="6429075"/>
                  <a:pt x="4899280" y="6480679"/>
                </a:cubicBezTo>
                <a:cubicBezTo>
                  <a:pt x="4791114" y="6559337"/>
                  <a:pt x="4774769" y="6574868"/>
                  <a:pt x="4692563" y="6586391"/>
                </a:cubicBezTo>
                <a:cubicBezTo>
                  <a:pt x="4621894" y="6596411"/>
                  <a:pt x="4373353" y="6816352"/>
                  <a:pt x="4303645" y="6834888"/>
                </a:cubicBezTo>
                <a:cubicBezTo>
                  <a:pt x="4288262" y="6838896"/>
                  <a:pt x="4291687" y="6845065"/>
                  <a:pt x="4307829" y="6852361"/>
                </a:cubicBezTo>
                <a:lnTo>
                  <a:pt x="432378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F4419088-A91C-7A77-E80D-45FFF2520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3834174"/>
            <a:ext cx="5257800" cy="1701570"/>
          </a:xfrm>
        </p:spPr>
        <p:txBody>
          <a:bodyPr anchor="b">
            <a:normAutofit/>
          </a:bodyPr>
          <a:lstStyle/>
          <a:p>
            <a:r>
              <a:rPr lang="sk-SK" sz="4400"/>
              <a:t>Sv. Dominik Sávio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A92EA71-0C0E-84DB-4DAA-CE6AF3D2B0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592499"/>
            <a:ext cx="5147960" cy="646785"/>
          </a:xfrm>
        </p:spPr>
        <p:txBody>
          <a:bodyPr>
            <a:normAutofit/>
          </a:bodyPr>
          <a:lstStyle/>
          <a:p>
            <a:r>
              <a:rPr lang="sk-SK" sz="2000"/>
              <a:t>životopis</a:t>
            </a:r>
          </a:p>
        </p:txBody>
      </p:sp>
    </p:spTree>
    <p:extLst>
      <p:ext uri="{BB962C8B-B14F-4D97-AF65-F5344CB8AC3E}">
        <p14:creationId xmlns:p14="http://schemas.microsoft.com/office/powerpoint/2010/main" val="78557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E42047-F7E7-4687-BBE0-D4BDC8E77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D6F839A-C8D9-4FBC-8EFD-9E56D12F4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06785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D1F0D09B-BA85-41B1-A8DE-73728B72E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FB2D0F0C-3A27-4FC3-A6A3-D2095D9B2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FA1C69EF-E6E6-4BDD-B62F-637FC9F3C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75B4F36E-07F6-4E6F-A9D9-A7F6D9585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7D9136C7-12F1-4F21-A438-ED7668DDF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718EF12-B769-45D9-9B6E-7AEAA3108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4EAD53-3968-459E-B27C-09126A0FE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67658BFE-59E2-4A2D-9E8A-18F81C350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3FEC8A9E-385D-4407-9671-E30238022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EFC82234-632C-4B76-A8FF-2C9C0DCA6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62A4DB3-C195-4230-953D-307E4100F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94D310CF-9541-4CD7-855B-E2E1EF343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sk-SK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0EDA856-A216-4EEC-9AB6-A59FFC703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47733" y="-786"/>
            <a:ext cx="235667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36F815B8-AFA8-45E9-A3D1-977F2D192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5D8FF653-8B3F-4B96-904D-1A4482EAEE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4DD2E775-AB45-4AF1-B5B7-54948CFB9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7BDE7E7B-E3AA-4A24-8F9D-CE77C96CA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D129CAA9-35E5-48CE-88AE-9806695CB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A73989FF-4EFF-4181-81A4-72EF2E67D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8C2C17BD-8FA0-4F42-B2CD-5E5A9F542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EEE99CF3-AD71-46FB-8E7D-67825F7816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D0F9D5ED-7591-4E88-9FDA-4C1DC47E9D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88FA7C13-D80D-4514-B9DB-87AE076AC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202C78DF-D842-450B-A87D-E035719E4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A4789F83-2423-47F8-8958-48E477BAE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sk-SK"/>
            </a:p>
          </p:txBody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14865D76-C07F-36A8-4C18-BA00BDE86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9520" y="624110"/>
            <a:ext cx="6845092" cy="1280890"/>
          </a:xfrm>
        </p:spPr>
        <p:txBody>
          <a:bodyPr>
            <a:normAutofit/>
          </a:bodyPr>
          <a:lstStyle/>
          <a:p>
            <a:r>
              <a:rPr lang="sk-SK"/>
              <a:t>Zdroje: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C509E7A-337A-4664-BEC2-03F9BCA0A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1632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k-SK"/>
          </a:p>
        </p:txBody>
      </p:sp>
      <p:sp>
        <p:nvSpPr>
          <p:cNvPr id="41" name="Freeform 11">
            <a:extLst>
              <a:ext uri="{FF2B5EF4-FFF2-40B4-BE49-F238E27FC236}">
                <a16:creationId xmlns:a16="http://schemas.microsoft.com/office/drawing/2014/main" id="{D9AB99AB-E300-4B19-97C3-9A12EA3C7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2716320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sk-SK"/>
          </a:p>
        </p:txBody>
      </p:sp>
      <p:pic>
        <p:nvPicPr>
          <p:cNvPr id="5" name="Picture 4" descr="Výkričník na žltom pozadí">
            <a:extLst>
              <a:ext uri="{FF2B5EF4-FFF2-40B4-BE49-F238E27FC236}">
                <a16:creationId xmlns:a16="http://schemas.microsoft.com/office/drawing/2014/main" id="{AA8D0B96-A55E-D61B-F22B-D08CA75DEB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583" r="28665"/>
          <a:stretch/>
        </p:blipFill>
        <p:spPr>
          <a:xfrm>
            <a:off x="20" y="1730"/>
            <a:ext cx="2720524" cy="6858000"/>
          </a:xfrm>
          <a:prstGeom prst="rect">
            <a:avLst/>
          </a:prstGeom>
        </p:spPr>
      </p:pic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1D544B6-17F4-B6C7-B163-8DB124C99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6667" y="2133600"/>
            <a:ext cx="6847944" cy="3777622"/>
          </a:xfrm>
        </p:spPr>
        <p:txBody>
          <a:bodyPr>
            <a:normAutofit/>
          </a:bodyPr>
          <a:lstStyle/>
          <a:p>
            <a:r>
              <a:rPr lang="sk-SK" dirty="0">
                <a:hlinkClick r:id="rId3"/>
              </a:rPr>
              <a:t>www.google.sk</a:t>
            </a:r>
            <a:endParaRPr lang="sk-SK" dirty="0"/>
          </a:p>
          <a:p>
            <a:r>
              <a:rPr lang="sk-SK" dirty="0">
                <a:hlinkClick r:id="rId4"/>
              </a:rPr>
              <a:t>Profil školy - Životopis sv. Dominika </a:t>
            </a:r>
            <a:r>
              <a:rPr lang="sk-SK" dirty="0" err="1">
                <a:hlinkClick r:id="rId4"/>
              </a:rPr>
              <a:t>Savia</a:t>
            </a:r>
            <a:r>
              <a:rPr lang="sk-SK" dirty="0">
                <a:hlinkClick r:id="rId4"/>
              </a:rPr>
              <a:t> | Základná škola s materskou školou </a:t>
            </a:r>
            <a:r>
              <a:rPr lang="sk-SK" dirty="0" err="1">
                <a:hlinkClick r:id="rId4"/>
              </a:rPr>
              <a:t>sv.Dominika</a:t>
            </a:r>
            <a:r>
              <a:rPr lang="sk-SK" dirty="0">
                <a:hlinkClick r:id="rId4"/>
              </a:rPr>
              <a:t> </a:t>
            </a:r>
            <a:r>
              <a:rPr lang="sk-SK" dirty="0" err="1">
                <a:hlinkClick r:id="rId4"/>
              </a:rPr>
              <a:t>Savia</a:t>
            </a:r>
            <a:r>
              <a:rPr lang="sk-SK" dirty="0">
                <a:hlinkClick r:id="rId4"/>
              </a:rPr>
              <a:t> (edupage.org)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38392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83030214-227F-42DB-9282-BBA6AF8D9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65429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DB7FBAF-2C57-784F-11FD-16C37156A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889" y="1059872"/>
            <a:ext cx="3012216" cy="4851349"/>
          </a:xfrm>
        </p:spPr>
        <p:txBody>
          <a:bodyPr>
            <a:normAutofit/>
          </a:bodyPr>
          <a:lstStyle/>
          <a:p>
            <a:r>
              <a:rPr lang="sk-SK"/>
              <a:t>Životopis</a:t>
            </a:r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0D7A9289-BAD1-4A78-979F-A655C886D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1149203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F6EF868-795E-4433-D9B0-6EC39412D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0368" y="1059872"/>
            <a:ext cx="6224244" cy="4851350"/>
          </a:xfrm>
        </p:spPr>
        <p:txBody>
          <a:bodyPr>
            <a:normAutofit/>
          </a:bodyPr>
          <a:lstStyle/>
          <a:p>
            <a:r>
              <a:rPr lang="sk-SK" b="1" i="0">
                <a:effectLst/>
                <a:latin typeface="inherit"/>
              </a:rPr>
              <a:t>Sv. Dominik </a:t>
            </a:r>
            <a:r>
              <a:rPr lang="sk-SK" b="1" i="0" err="1">
                <a:effectLst/>
                <a:latin typeface="inherit"/>
              </a:rPr>
              <a:t>Sávio</a:t>
            </a:r>
            <a:r>
              <a:rPr lang="sk-SK" b="0" i="0">
                <a:effectLst/>
                <a:latin typeface="Times New Roman" panose="02020603050405020304" pitchFamily="18" charset="0"/>
              </a:rPr>
              <a:t> sa narodil 2.apríla 1842 v </a:t>
            </a:r>
            <a:r>
              <a:rPr lang="sk-SK" b="0" i="0" err="1">
                <a:effectLst/>
                <a:latin typeface="Times New Roman" panose="02020603050405020304" pitchFamily="18" charset="0"/>
              </a:rPr>
              <a:t>Chieri</a:t>
            </a:r>
            <a:r>
              <a:rPr lang="sk-SK" b="0" i="0">
                <a:effectLst/>
                <a:latin typeface="Times New Roman" panose="02020603050405020304" pitchFamily="18" charset="0"/>
              </a:rPr>
              <a:t> pri Turíne v Taliansku.</a:t>
            </a:r>
            <a:endParaRPr lang="sk-SK" b="0" i="0">
              <a:effectLst/>
              <a:latin typeface="Open Sans" panose="020B0606030504020204" pitchFamily="34" charset="0"/>
            </a:endParaRPr>
          </a:p>
          <a:p>
            <a:r>
              <a:rPr lang="sk-SK" b="0" i="0">
                <a:effectLst/>
                <a:latin typeface="Times New Roman" panose="02020603050405020304" pitchFamily="18" charset="0"/>
              </a:rPr>
              <a:t>Jeho rodičia boli chudobní roľníci. Od malička mu vštepovali kresťanské zásady. Veľmi rád miništroval a ako sedemročný už vedel naspamäť katechizmus. Veľmi túžil ísť na prvé sväté prijímanie, no vtedy to nebolo v jeho veku možné. Kňazi z okolia sa však o tom rozprávali a vzhľadom na jeho duchovnú vyspelosť mu povolili na Veľkú noc roku 1849 pristúpiť k sv. prijímaniu. Mal sedem rokov. Bol to preňho veľký deň.</a:t>
            </a:r>
            <a:endParaRPr lang="sk-SK" b="0" i="0">
              <a:effectLst/>
              <a:latin typeface="Open Sans" panose="020B0606030504020204" pitchFamily="34" charset="0"/>
            </a:endParaRP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82465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A44C337-3893-4B29-A265-B1329150B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E0B358-1267-4844-8B3D-B7A279B41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36169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B24AA06A-F1A5-4BB3-9486-9AE7A53B3F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BDF97590-C600-44CB-9303-4A3679F51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A9BBE156-3FFA-4DC4-8468-35BD28DDC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F7960DE5-3810-4B1E-B1E2-3BAFEA91E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359E957C-CE11-446F-8AA7-B3E98390B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A3E9FE34-CA9E-4443-BEBF-D1B9A1C6C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F39D814-8A48-4509-BDEB-826F1065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C6D08C0-8C49-4B87-9CF4-A1F08714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308C612B-4C0D-4863-B9CD-F86ABAA1B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00B1EC8-1B55-4390-A183-C33B5E227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790A225-91E1-4BE5-A801-5F1E32721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DFFC46A2-6BBF-47FD-BC17-5EE1DF7CB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sk-SK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F44CA9C-80E8-44E1-A79C-D6EBFC73B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77117" y="-786"/>
            <a:ext cx="235667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8CB9417F-98D9-4998-B00B-A5932E4C7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FA79AA3D-583E-4A1E-AF7E-CBD980F59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D80C9F17-A6B2-4A12-BC77-F84264A66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949C9A53-ED97-44CE-BDD5-ED24892116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0F9FDAE7-225B-4072-8907-6EAA06174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9D49818B-8EA3-4B41-9783-EFE0C618C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01903E65-D822-4457-B0A5-2F4168224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A5CF9DAB-75BF-43D9-B1E7-817D1FAA0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BB22916D-4BCF-4A4C-8714-A2564D34C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4CD9F734-569E-44E7-BD53-6214E0F18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7A5DAACB-2F42-40C8-BF6A-75B79299F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AD78E0F9-8568-4672-A22F-4ED5B1A96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sk-SK"/>
            </a:p>
          </p:txBody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1B312557-18C4-E2D6-2CBE-3341239D4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3096" y="624110"/>
            <a:ext cx="5021516" cy="1280890"/>
          </a:xfrm>
        </p:spPr>
        <p:txBody>
          <a:bodyPr>
            <a:normAutofit/>
          </a:bodyPr>
          <a:lstStyle/>
          <a:p>
            <a:r>
              <a:rPr lang="sk-SK"/>
              <a:t>4. Zásady správania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A5CD610-ED7C-4CED-A9A1-174432C88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704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k-SK"/>
          </a:p>
        </p:txBody>
      </p:sp>
      <p:sp>
        <p:nvSpPr>
          <p:cNvPr id="41" name="Freeform 11">
            <a:extLst>
              <a:ext uri="{FF2B5EF4-FFF2-40B4-BE49-F238E27FC236}">
                <a16:creationId xmlns:a16="http://schemas.microsoft.com/office/drawing/2014/main" id="{0C4379BF-8C7A-480A-BC36-DA55D92A9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4645704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sk-SK"/>
          </a:p>
        </p:txBody>
      </p:sp>
      <p:pic>
        <p:nvPicPr>
          <p:cNvPr id="5" name="Picture 4" descr="Terasovité ryžové polia v oblasti Mu Cang Chai YenBai vo Vietname">
            <a:extLst>
              <a:ext uri="{FF2B5EF4-FFF2-40B4-BE49-F238E27FC236}">
                <a16:creationId xmlns:a16="http://schemas.microsoft.com/office/drawing/2014/main" id="{9BB0D86F-0543-0468-4935-28E257C239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20" r="29515" b="-2"/>
          <a:stretch/>
        </p:blipFill>
        <p:spPr>
          <a:xfrm>
            <a:off x="-1555" y="1731"/>
            <a:ext cx="4671091" cy="6858000"/>
          </a:xfrm>
          <a:prstGeom prst="rect">
            <a:avLst/>
          </a:prstGeom>
        </p:spPr>
      </p:pic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2696F70-4D79-B306-2A50-1A0A6443A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191" y="2133600"/>
            <a:ext cx="5066419" cy="3777622"/>
          </a:xfrm>
        </p:spPr>
        <p:txBody>
          <a:bodyPr>
            <a:normAutofit/>
          </a:bodyPr>
          <a:lstStyle/>
          <a:p>
            <a:r>
              <a:rPr lang="sk-SK" dirty="0"/>
              <a:t>Poznačil si štyri zásady, ktorých sa potom držal počas svojho života:</a:t>
            </a:r>
          </a:p>
          <a:p>
            <a:endParaRPr lang="sk-SK" dirty="0"/>
          </a:p>
          <a:p>
            <a:r>
              <a:rPr lang="sk-SK" dirty="0"/>
              <a:t>1. Budem sa často spovedať a k sv. prijímaniu pristupovať tak často, ako mi to spovedník dovolí.</a:t>
            </a:r>
          </a:p>
          <a:p>
            <a:r>
              <a:rPr lang="sk-SK" dirty="0"/>
              <a:t>2. Chcem svätiť sviatočné dni.</a:t>
            </a:r>
          </a:p>
          <a:p>
            <a:r>
              <a:rPr lang="sk-SK" dirty="0"/>
              <a:t>3. Mojimi priateľmi bude Ježiš a Mária.</a:t>
            </a:r>
          </a:p>
          <a:p>
            <a:r>
              <a:rPr lang="sk-SK" dirty="0"/>
              <a:t>4. Radšej zomrieť ako zhrešiť.</a:t>
            </a:r>
          </a:p>
        </p:txBody>
      </p:sp>
    </p:spTree>
    <p:extLst>
      <p:ext uri="{BB962C8B-B14F-4D97-AF65-F5344CB8AC3E}">
        <p14:creationId xmlns:p14="http://schemas.microsoft.com/office/powerpoint/2010/main" val="1367180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030BE48-AC51-DDC6-7DB4-151E4BEE2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sk-SK"/>
              <a:t>Štúdium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4543A62-A2AB-454A-878E-D3D9190D5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81F3DD7-00DF-7186-0431-0CF8269C3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sk-SK" b="0" i="0">
                <a:effectLst/>
                <a:latin typeface="Times New Roman" panose="02020603050405020304" pitchFamily="18" charset="0"/>
              </a:rPr>
              <a:t>Základnú školu navštevoval v </a:t>
            </a:r>
            <a:r>
              <a:rPr lang="sk-SK" b="0" i="0" err="1">
                <a:effectLst/>
                <a:latin typeface="Times New Roman" panose="02020603050405020304" pitchFamily="18" charset="0"/>
              </a:rPr>
              <a:t>Mondoniu</a:t>
            </a:r>
            <a:r>
              <a:rPr lang="sk-SK" b="0" i="0">
                <a:effectLst/>
                <a:latin typeface="Times New Roman" panose="02020603050405020304" pitchFamily="18" charset="0"/>
              </a:rPr>
              <a:t>, kam sa jeho rodina presťahovala. Jeho učiteľom bol kňaz Jozef </a:t>
            </a:r>
            <a:r>
              <a:rPr lang="sk-SK" b="0" i="0" err="1">
                <a:effectLst/>
                <a:latin typeface="Times New Roman" panose="02020603050405020304" pitchFamily="18" charset="0"/>
              </a:rPr>
              <a:t>Cugliero</a:t>
            </a:r>
            <a:r>
              <a:rPr lang="sk-SK" b="0" i="0">
                <a:effectLst/>
                <a:latin typeface="Times New Roman" panose="02020603050405020304" pitchFamily="18" charset="0"/>
              </a:rPr>
              <a:t>. Dominik bol veľmi usilovným a horlivým žiakom, pritom zbožným a skromným. Don </a:t>
            </a:r>
            <a:r>
              <a:rPr lang="sk-SK" b="0" i="0" err="1">
                <a:effectLst/>
                <a:latin typeface="Times New Roman" panose="02020603050405020304" pitchFamily="18" charset="0"/>
              </a:rPr>
              <a:t>Cugliero</a:t>
            </a:r>
            <a:r>
              <a:rPr lang="sk-SK" b="0" i="0">
                <a:effectLst/>
                <a:latin typeface="Times New Roman" panose="02020603050405020304" pitchFamily="18" charset="0"/>
              </a:rPr>
              <a:t> vedel o jeho tajnej túžbe stať sa kňazom. Kvôli tomu zašiel do Turína za don </a:t>
            </a:r>
            <a:r>
              <a:rPr lang="sk-SK" b="0" i="0" err="1">
                <a:effectLst/>
                <a:latin typeface="Times New Roman" panose="02020603050405020304" pitchFamily="18" charset="0"/>
              </a:rPr>
              <a:t>Boscom</a:t>
            </a:r>
            <a:r>
              <a:rPr lang="sk-SK" b="0" i="0">
                <a:effectLst/>
                <a:latin typeface="Times New Roman" panose="02020603050405020304" pitchFamily="18" charset="0"/>
              </a:rPr>
              <a:t>.</a:t>
            </a:r>
            <a:endParaRPr lang="sk-SK" dirty="0"/>
          </a:p>
        </p:txBody>
      </p:sp>
      <p:pic>
        <p:nvPicPr>
          <p:cNvPr id="44" name="Picture 4" descr="Terasovité ryžové polia v oblasti Mu Cang Chai YenBai vo Vietname">
            <a:extLst>
              <a:ext uri="{FF2B5EF4-FFF2-40B4-BE49-F238E27FC236}">
                <a16:creationId xmlns:a16="http://schemas.microsoft.com/office/drawing/2014/main" id="{EC38E865-26EB-E21E-3A84-7DFE643C81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8" r="9328" b="-2"/>
          <a:stretch/>
        </p:blipFill>
        <p:spPr>
          <a:xfrm>
            <a:off x="4619543" y="640080"/>
            <a:ext cx="6953577" cy="5252773"/>
          </a:xfrm>
          <a:prstGeom prst="rect">
            <a:avLst/>
          </a:prstGeom>
        </p:spPr>
      </p:pic>
      <p:sp>
        <p:nvSpPr>
          <p:cNvPr id="57" name="Freeform 11">
            <a:extLst>
              <a:ext uri="{FF2B5EF4-FFF2-40B4-BE49-F238E27FC236}">
                <a16:creationId xmlns:a16="http://schemas.microsoft.com/office/drawing/2014/main" id="{50553464-41F1-4160-9D02-7C5EC7013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941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E42047-F7E7-4687-BBE0-D4BDC8E77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D6F839A-C8D9-4FBC-8EFD-9E56D12F4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06785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D1F0D09B-BA85-41B1-A8DE-73728B72E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FB2D0F0C-3A27-4FC3-A6A3-D2095D9B2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FA1C69EF-E6E6-4BDD-B62F-637FC9F3C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75B4F36E-07F6-4E6F-A9D9-A7F6D9585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7D9136C7-12F1-4F21-A438-ED7668DDF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718EF12-B769-45D9-9B6E-7AEAA3108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4EAD53-3968-459E-B27C-09126A0FE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67658BFE-59E2-4A2D-9E8A-18F81C350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3FEC8A9E-385D-4407-9671-E30238022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EFC82234-632C-4B76-A8FF-2C9C0DCA6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62A4DB3-C195-4230-953D-307E4100F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94D310CF-9541-4CD7-855B-E2E1EF343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sk-SK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0EDA856-A216-4EEC-9AB6-A59FFC703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47733" y="-786"/>
            <a:ext cx="235667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36F815B8-AFA8-45E9-A3D1-977F2D192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5D8FF653-8B3F-4B96-904D-1A4482EAEE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4DD2E775-AB45-4AF1-B5B7-54948CFB9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7BDE7E7B-E3AA-4A24-8F9D-CE77C96CA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D129CAA9-35E5-48CE-88AE-9806695CB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A73989FF-4EFF-4181-81A4-72EF2E67D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8C2C17BD-8FA0-4F42-B2CD-5E5A9F542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EEE99CF3-AD71-46FB-8E7D-67825F7816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D0F9D5ED-7591-4E88-9FDA-4C1DC47E9D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88FA7C13-D80D-4514-B9DB-87AE076AC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202C78DF-D842-450B-A87D-E035719E4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A4789F83-2423-47F8-8958-48E477BAE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sk-SK"/>
            </a:p>
          </p:txBody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CA561C42-406E-C84A-4B20-F9EDF61DC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9520" y="624110"/>
            <a:ext cx="6845092" cy="1280890"/>
          </a:xfrm>
        </p:spPr>
        <p:txBody>
          <a:bodyPr>
            <a:normAutofit/>
          </a:bodyPr>
          <a:lstStyle/>
          <a:p>
            <a:r>
              <a:rPr lang="sk-SK"/>
              <a:t>Prvé stretnutie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C509E7A-337A-4664-BEC2-03F9BCA0A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1632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k-SK"/>
          </a:p>
        </p:txBody>
      </p:sp>
      <p:sp>
        <p:nvSpPr>
          <p:cNvPr id="41" name="Freeform 11">
            <a:extLst>
              <a:ext uri="{FF2B5EF4-FFF2-40B4-BE49-F238E27FC236}">
                <a16:creationId xmlns:a16="http://schemas.microsoft.com/office/drawing/2014/main" id="{D9AB99AB-E300-4B19-97C3-9A12EA3C7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2716320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sk-SK"/>
          </a:p>
        </p:txBody>
      </p:sp>
      <p:pic>
        <p:nvPicPr>
          <p:cNvPr id="5" name="Picture 4" descr="Prvé stupne a stĺpy majestátnej mestskej budovy">
            <a:extLst>
              <a:ext uri="{FF2B5EF4-FFF2-40B4-BE49-F238E27FC236}">
                <a16:creationId xmlns:a16="http://schemas.microsoft.com/office/drawing/2014/main" id="{0EC495D6-2A5C-C638-A391-F9BA232B08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586" r="37934" b="-2"/>
          <a:stretch/>
        </p:blipFill>
        <p:spPr>
          <a:xfrm>
            <a:off x="20" y="1730"/>
            <a:ext cx="2720524" cy="6858000"/>
          </a:xfrm>
          <a:prstGeom prst="rect">
            <a:avLst/>
          </a:prstGeom>
        </p:spPr>
      </p:pic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40E8AC7-A0B1-5319-1312-2CF8E1333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6667" y="2133600"/>
            <a:ext cx="6847944" cy="3777622"/>
          </a:xfrm>
        </p:spPr>
        <p:txBody>
          <a:bodyPr>
            <a:normAutofit/>
          </a:bodyPr>
          <a:lstStyle/>
          <a:p>
            <a:r>
              <a:rPr lang="sk-SK" b="0" i="0">
                <a:effectLst/>
                <a:latin typeface="Times New Roman" panose="02020603050405020304" pitchFamily="18" charset="0"/>
              </a:rPr>
              <a:t>Prvý raz sa Dominik stretol s don </a:t>
            </a:r>
            <a:r>
              <a:rPr lang="sk-SK" b="0" i="0" err="1">
                <a:effectLst/>
                <a:latin typeface="Times New Roman" panose="02020603050405020304" pitchFamily="18" charset="0"/>
              </a:rPr>
              <a:t>Boscom</a:t>
            </a:r>
            <a:r>
              <a:rPr lang="sk-SK" b="0" i="0">
                <a:effectLst/>
                <a:latin typeface="Times New Roman" panose="02020603050405020304" pitchFamily="18" charset="0"/>
              </a:rPr>
              <a:t> v </a:t>
            </a:r>
            <a:r>
              <a:rPr lang="sk-SK" b="0" i="0" err="1">
                <a:effectLst/>
                <a:latin typeface="Times New Roman" panose="02020603050405020304" pitchFamily="18" charset="0"/>
              </a:rPr>
              <a:t>Becchi</a:t>
            </a:r>
            <a:r>
              <a:rPr lang="sk-SK" b="0" i="0">
                <a:effectLst/>
                <a:latin typeface="Times New Roman" panose="02020603050405020304" pitchFamily="18" charset="0"/>
              </a:rPr>
              <a:t>, v jeho rodnom dome. Don </a:t>
            </a:r>
            <a:r>
              <a:rPr lang="sk-SK" b="0" i="0" err="1">
                <a:effectLst/>
                <a:latin typeface="Times New Roman" panose="02020603050405020304" pitchFamily="18" charset="0"/>
              </a:rPr>
              <a:t>Bosco</a:t>
            </a:r>
            <a:r>
              <a:rPr lang="sk-SK" b="0" i="0">
                <a:effectLst/>
                <a:latin typeface="Times New Roman" panose="02020603050405020304" pitchFamily="18" charset="0"/>
              </a:rPr>
              <a:t> dal Dominikovi deň na to, aby sa naučil naspamäť jednu stránku z katechizmu. Dominik prišiel za ním o osem minút, že to už vie. A naozaj, vedel to presne, s tým, že výborne porozumel aj obsahu. Don </a:t>
            </a:r>
            <a:r>
              <a:rPr lang="sk-SK" b="0" i="0" err="1">
                <a:effectLst/>
                <a:latin typeface="Times New Roman" panose="02020603050405020304" pitchFamily="18" charset="0"/>
              </a:rPr>
              <a:t>Bosco</a:t>
            </a:r>
            <a:r>
              <a:rPr lang="sk-SK" b="0" i="0">
                <a:effectLst/>
                <a:latin typeface="Times New Roman" panose="02020603050405020304" pitchFamily="18" charset="0"/>
              </a:rPr>
              <a:t> ho teda prijal medzi svojich chlapcov. Aj tam bol veľmi dobrým a usilovným v štúdiu i v duchovnom živote.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61919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3030214-227F-42DB-9282-BBA6AF8D9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65429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8B64B37-AC26-FD18-78A0-C0E8C72E5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889" y="1059872"/>
            <a:ext cx="3012216" cy="4851349"/>
          </a:xfrm>
        </p:spPr>
        <p:txBody>
          <a:bodyPr>
            <a:normAutofit/>
          </a:bodyPr>
          <a:lstStyle/>
          <a:p>
            <a:r>
              <a:rPr lang="sk-SK"/>
              <a:t>Dominikova družina</a:t>
            </a:r>
          </a:p>
        </p:txBody>
      </p:sp>
      <p:sp>
        <p:nvSpPr>
          <p:cNvPr id="10" name="Freeform 11">
            <a:extLst>
              <a:ext uri="{FF2B5EF4-FFF2-40B4-BE49-F238E27FC236}">
                <a16:creationId xmlns:a16="http://schemas.microsoft.com/office/drawing/2014/main" id="{0D7A9289-BAD1-4A78-979F-A655C886D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1149203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BB31908-D5B0-A074-0CF3-A2B95CE32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0368" y="1059872"/>
            <a:ext cx="6224244" cy="4851350"/>
          </a:xfrm>
        </p:spPr>
        <p:txBody>
          <a:bodyPr>
            <a:normAutofit/>
          </a:bodyPr>
          <a:lstStyle/>
          <a:p>
            <a:r>
              <a:rPr lang="sk-SK" b="0" i="0">
                <a:effectLst/>
                <a:latin typeface="Times New Roman" panose="02020603050405020304" pitchFamily="18" charset="0"/>
              </a:rPr>
              <a:t>V roku 1855 mal don </a:t>
            </a:r>
            <a:r>
              <a:rPr lang="sk-SK" b="0" i="0" err="1">
                <a:effectLst/>
                <a:latin typeface="Times New Roman" panose="02020603050405020304" pitchFamily="18" charset="0"/>
              </a:rPr>
              <a:t>Bosco</a:t>
            </a:r>
            <a:r>
              <a:rPr lang="sk-SK" b="0" i="0">
                <a:effectLst/>
                <a:latin typeface="Times New Roman" panose="02020603050405020304" pitchFamily="18" charset="0"/>
              </a:rPr>
              <a:t> kázeň o svätosti, ktorá veľmi ovplyvnila Dominika. Následne založil družinu pod ochranou Nepoškvrnenej Panny Márie. Jej členovia sa navzájom pretekali v svätosti, v dobrých skutkoch, čnostiach, pomáhaní slabším.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34701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306B45-25EE-434D-ABA9-A27B7932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D60CEAB-D42F-DA5A-34A2-BFA9966A7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sk-SK">
                <a:solidFill>
                  <a:schemeClr val="tx2">
                    <a:lumMod val="75000"/>
                  </a:schemeClr>
                </a:solidFill>
              </a:rPr>
              <a:t>Úmrtie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42F85E-4939-431E-8B4A-EC07C8E0A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k-SK"/>
          </a:p>
        </p:txBody>
      </p:sp>
      <p:cxnSp>
        <p:nvCxnSpPr>
          <p:cNvPr id="43" name="Straight Connector 11">
            <a:extLst>
              <a:ext uri="{FF2B5EF4-FFF2-40B4-BE49-F238E27FC236}">
                <a16:creationId xmlns:a16="http://schemas.microsoft.com/office/drawing/2014/main" id="{27EBB3F9-D6F7-4F6A-8843-9FEBA15E4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13">
            <a:extLst>
              <a:ext uri="{FF2B5EF4-FFF2-40B4-BE49-F238E27FC236}">
                <a16:creationId xmlns:a16="http://schemas.microsoft.com/office/drawing/2014/main" id="{5D2B17EF-74EB-4C33-B2E2-8E727B2E7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0A5F1F8A-3206-4B86-883F-65E98BB6E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6935F8C7-CC88-4243-9786-F3CDBF04A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9AF7BAD9-71B3-40D8-A089-EFF7FE67B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6467094F-AEF0-4D3B-BB76-8B3C1F08B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36F56AF9-DEF1-44E7-BF42-6AAC1AA9D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A43EBE71-20BA-4A40-A513-516678089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1DB39648-7B38-4D0B-93C5-048EC4A45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8DD2661F-DE5F-45EA-B30B-7C6589638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ABF0A0E5-E68E-4183-A913-228692FD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615D8F55-8ACD-4EFE-A832-06E785479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0FDF4201-8CEC-474B-A6B1-88039B704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0F60AEA4-B25F-417E-93FC-59686DFBE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sk-SK"/>
            </a:p>
          </p:txBody>
        </p:sp>
      </p:grp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17E296D-447A-F010-D7BD-FDDAF8A9B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062" y="942108"/>
            <a:ext cx="6455549" cy="4969114"/>
          </a:xfrm>
        </p:spPr>
        <p:txBody>
          <a:bodyPr anchor="ctr">
            <a:normAutofit/>
          </a:bodyPr>
          <a:lstStyle/>
          <a:p>
            <a:r>
              <a:rPr lang="sk-SK" b="0" i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Dominik však ochorel. Po predchádzajúcich ťažkostiach v januári 1857 dostal silný kašeľ. 1.marca si poňho prišiel otec. Dominik sa ešte vyspovedal a prijal Eucharistiu a odišiel domov. Nič však nepomohlo.</a:t>
            </a:r>
            <a:endParaRPr lang="sk-SK" b="0" i="0">
              <a:solidFill>
                <a:schemeClr val="tx2">
                  <a:lumMod val="75000"/>
                </a:schemeClr>
              </a:solidFill>
              <a:effectLst/>
              <a:latin typeface="Open Sans" panose="020B0606030504020204" pitchFamily="34" charset="0"/>
            </a:endParaRPr>
          </a:p>
          <a:p>
            <a:r>
              <a:rPr lang="sk-SK" b="0" i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Zomrel 9.marca 1857 v Mondoniu u rodičov. Jeho posledné slová boli: „Ach, aké krásne veci vidím!“ Za svätého bol vyhlásený 12. júna 1954. Jeho úcta je rozšírená po celom svete. Je patrónom miništrantov a mládeže.</a:t>
            </a:r>
            <a:endParaRPr lang="sk-SK" b="0" i="0">
              <a:solidFill>
                <a:schemeClr val="tx2">
                  <a:lumMod val="75000"/>
                </a:schemeClr>
              </a:solidFill>
              <a:effectLst/>
              <a:latin typeface="Open Sans" panose="020B0606030504020204" pitchFamily="34" charset="0"/>
            </a:endParaRPr>
          </a:p>
          <a:p>
            <a:endParaRPr lang="sk-SK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97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BE5F4C3-54AA-BB64-0DE9-EC279CC2D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4181474"/>
            <a:ext cx="7064816" cy="14713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i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Fotografie</a:t>
            </a:r>
            <a:endParaRPr lang="en-US" sz="4400" i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 descr="Obrázkové výsledky pre: sv. dominik savio">
            <a:extLst>
              <a:ext uri="{FF2B5EF4-FFF2-40B4-BE49-F238E27FC236}">
                <a16:creationId xmlns:a16="http://schemas.microsoft.com/office/drawing/2014/main" id="{3483AE9B-FC8A-69C2-73E4-1E13DCD3BB6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51" b="24506"/>
          <a:stretch/>
        </p:blipFill>
        <p:spPr bwMode="auto">
          <a:xfrm>
            <a:off x="8556347" y="10"/>
            <a:ext cx="3635653" cy="3660317"/>
          </a:xfrm>
          <a:custGeom>
            <a:avLst/>
            <a:gdLst/>
            <a:ahLst/>
            <a:cxnLst/>
            <a:rect l="l" t="t" r="r" b="b"/>
            <a:pathLst>
              <a:path w="3635653" h="3660327">
                <a:moveTo>
                  <a:pt x="402121" y="0"/>
                </a:moveTo>
                <a:lnTo>
                  <a:pt x="3635653" y="0"/>
                </a:lnTo>
                <a:lnTo>
                  <a:pt x="3635653" y="3605403"/>
                </a:lnTo>
                <a:lnTo>
                  <a:pt x="3616543" y="3610878"/>
                </a:lnTo>
                <a:cubicBezTo>
                  <a:pt x="3510165" y="3637200"/>
                  <a:pt x="3401766" y="3654952"/>
                  <a:pt x="3290337" y="3659389"/>
                </a:cubicBezTo>
                <a:cubicBezTo>
                  <a:pt x="3106332" y="3666430"/>
                  <a:pt x="1510274" y="3659697"/>
                  <a:pt x="861903" y="2652440"/>
                </a:cubicBezTo>
                <a:cubicBezTo>
                  <a:pt x="849470" y="2647542"/>
                  <a:pt x="835485" y="2634687"/>
                  <a:pt x="831133" y="2622444"/>
                </a:cubicBezTo>
                <a:cubicBezTo>
                  <a:pt x="810307" y="2565210"/>
                  <a:pt x="759333" y="2540419"/>
                  <a:pt x="713332" y="2509507"/>
                </a:cubicBezTo>
                <a:cubicBezTo>
                  <a:pt x="672925" y="2482267"/>
                  <a:pt x="630030" y="2453803"/>
                  <a:pt x="613246" y="2407892"/>
                </a:cubicBezTo>
                <a:cubicBezTo>
                  <a:pt x="591178" y="2346680"/>
                  <a:pt x="653963" y="2396875"/>
                  <a:pt x="665465" y="2373614"/>
                </a:cubicBezTo>
                <a:cubicBezTo>
                  <a:pt x="641532" y="2341785"/>
                  <a:pt x="604543" y="2312707"/>
                  <a:pt x="594908" y="2276592"/>
                </a:cubicBezTo>
                <a:cubicBezTo>
                  <a:pt x="559787" y="2146208"/>
                  <a:pt x="483946" y="2051328"/>
                  <a:pt x="370497" y="1977567"/>
                </a:cubicBezTo>
                <a:cubicBezTo>
                  <a:pt x="337860" y="1956449"/>
                  <a:pt x="316415" y="1917884"/>
                  <a:pt x="271969" y="1911765"/>
                </a:cubicBezTo>
                <a:cubicBezTo>
                  <a:pt x="173127" y="1898297"/>
                  <a:pt x="204209" y="1793011"/>
                  <a:pt x="151990" y="1746183"/>
                </a:cubicBezTo>
                <a:cubicBezTo>
                  <a:pt x="142044" y="1737306"/>
                  <a:pt x="133031" y="1719862"/>
                  <a:pt x="134895" y="1707927"/>
                </a:cubicBezTo>
                <a:cubicBezTo>
                  <a:pt x="137691" y="1690784"/>
                  <a:pt x="149504" y="1674564"/>
                  <a:pt x="159450" y="1659260"/>
                </a:cubicBezTo>
                <a:cubicBezTo>
                  <a:pt x="169707" y="1643958"/>
                  <a:pt x="185247" y="1630489"/>
                  <a:pt x="177788" y="1610290"/>
                </a:cubicBezTo>
                <a:cubicBezTo>
                  <a:pt x="174683" y="1602027"/>
                  <a:pt x="176855" y="1573257"/>
                  <a:pt x="153855" y="1595904"/>
                </a:cubicBezTo>
                <a:cubicBezTo>
                  <a:pt x="90759" y="1658037"/>
                  <a:pt x="54081" y="1599274"/>
                  <a:pt x="0" y="1571114"/>
                </a:cubicBezTo>
                <a:cubicBezTo>
                  <a:pt x="43514" y="1542037"/>
                  <a:pt x="82677" y="1521532"/>
                  <a:pt x="89205" y="1478072"/>
                </a:cubicBezTo>
                <a:cubicBezTo>
                  <a:pt x="102570" y="1388394"/>
                  <a:pt x="159758" y="1347382"/>
                  <a:pt x="246479" y="1339424"/>
                </a:cubicBezTo>
                <a:cubicBezTo>
                  <a:pt x="214465" y="1252808"/>
                  <a:pt x="214465" y="1252808"/>
                  <a:pt x="317968" y="1240870"/>
                </a:cubicBezTo>
                <a:cubicBezTo>
                  <a:pt x="278183" y="1185780"/>
                  <a:pt x="278183" y="1171701"/>
                  <a:pt x="326361" y="1152725"/>
                </a:cubicBezTo>
                <a:cubicBezTo>
                  <a:pt x="372673" y="1134666"/>
                  <a:pt x="423957" y="1128545"/>
                  <a:pt x="466852" y="1100695"/>
                </a:cubicBezTo>
                <a:cubicBezTo>
                  <a:pt x="427377" y="1030299"/>
                  <a:pt x="416187" y="948581"/>
                  <a:pt x="334753" y="914300"/>
                </a:cubicBezTo>
                <a:cubicBezTo>
                  <a:pt x="322010" y="909097"/>
                  <a:pt x="313307" y="887979"/>
                  <a:pt x="321386" y="875737"/>
                </a:cubicBezTo>
                <a:cubicBezTo>
                  <a:pt x="350915" y="831359"/>
                  <a:pt x="308644" y="747189"/>
                  <a:pt x="400645" y="737702"/>
                </a:cubicBezTo>
                <a:cubicBezTo>
                  <a:pt x="412147" y="736784"/>
                  <a:pt x="422716" y="727601"/>
                  <a:pt x="413701" y="715664"/>
                </a:cubicBezTo>
                <a:cubicBezTo>
                  <a:pt x="382618" y="674041"/>
                  <a:pt x="420228" y="676794"/>
                  <a:pt x="442916" y="671592"/>
                </a:cubicBezTo>
                <a:cubicBezTo>
                  <a:pt x="470270" y="665166"/>
                  <a:pt x="501352" y="683528"/>
                  <a:pt x="526840" y="660880"/>
                </a:cubicBezTo>
                <a:cubicBezTo>
                  <a:pt x="520932" y="637006"/>
                  <a:pt x="498866" y="637312"/>
                  <a:pt x="483325" y="629661"/>
                </a:cubicBezTo>
                <a:cubicBezTo>
                  <a:pt x="437945" y="607624"/>
                  <a:pt x="400956" y="581304"/>
                  <a:pt x="398780" y="524068"/>
                </a:cubicBezTo>
                <a:cubicBezTo>
                  <a:pt x="397228" y="477853"/>
                  <a:pt x="392254" y="437148"/>
                  <a:pt x="455041" y="423067"/>
                </a:cubicBezTo>
                <a:cubicBezTo>
                  <a:pt x="481149" y="417251"/>
                  <a:pt x="473687" y="383892"/>
                  <a:pt x="458768" y="367363"/>
                </a:cubicBezTo>
                <a:cubicBezTo>
                  <a:pt x="432038" y="337982"/>
                  <a:pt x="409972" y="298806"/>
                  <a:pt x="363968" y="296052"/>
                </a:cubicBezTo>
                <a:cubicBezTo>
                  <a:pt x="335995" y="294216"/>
                  <a:pt x="314548" y="281971"/>
                  <a:pt x="292481" y="267894"/>
                </a:cubicBezTo>
                <a:cubicBezTo>
                  <a:pt x="276630" y="257791"/>
                  <a:pt x="257670" y="249223"/>
                  <a:pt x="259533" y="227493"/>
                </a:cubicBezTo>
                <a:cubicBezTo>
                  <a:pt x="261399" y="206680"/>
                  <a:pt x="279736" y="198111"/>
                  <a:pt x="298387" y="193826"/>
                </a:cubicBezTo>
                <a:cubicBezTo>
                  <a:pt x="360552" y="180054"/>
                  <a:pt x="418983" y="159853"/>
                  <a:pt x="470893" y="113638"/>
                </a:cubicBezTo>
                <a:cubicBezTo>
                  <a:pt x="436390" y="89152"/>
                  <a:pt x="403444" y="71400"/>
                  <a:pt x="377957" y="46608"/>
                </a:cubicBezTo>
                <a:cubicBezTo>
                  <a:pt x="370264" y="39110"/>
                  <a:pt x="371678" y="29598"/>
                  <a:pt x="380092" y="18562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brázkové výsledky pre: sv. dominik savio">
            <a:extLst>
              <a:ext uri="{FF2B5EF4-FFF2-40B4-BE49-F238E27FC236}">
                <a16:creationId xmlns:a16="http://schemas.microsoft.com/office/drawing/2014/main" id="{44718F74-E823-2114-91F5-E98076EFC5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44635"/>
          <a:stretch/>
        </p:blipFill>
        <p:spPr bwMode="auto">
          <a:xfrm>
            <a:off x="20" y="2257425"/>
            <a:ext cx="4196254" cy="4600575"/>
          </a:xfrm>
          <a:custGeom>
            <a:avLst/>
            <a:gdLst/>
            <a:ahLst/>
            <a:cxnLst/>
            <a:rect l="l" t="t" r="r" b="b"/>
            <a:pathLst>
              <a:path w="4196274" h="4600575">
                <a:moveTo>
                  <a:pt x="698533" y="23"/>
                </a:moveTo>
                <a:cubicBezTo>
                  <a:pt x="1054085" y="-1460"/>
                  <a:pt x="2609539" y="68645"/>
                  <a:pt x="3265768" y="1088109"/>
                </a:cubicBezTo>
                <a:cubicBezTo>
                  <a:pt x="3279190" y="1093398"/>
                  <a:pt x="3294289" y="1107275"/>
                  <a:pt x="3298987" y="1120493"/>
                </a:cubicBezTo>
                <a:cubicBezTo>
                  <a:pt x="3321470" y="1182283"/>
                  <a:pt x="3376502" y="1209047"/>
                  <a:pt x="3426164" y="1242419"/>
                </a:cubicBezTo>
                <a:cubicBezTo>
                  <a:pt x="3469788" y="1271828"/>
                  <a:pt x="3516097" y="1302557"/>
                  <a:pt x="3534217" y="1352122"/>
                </a:cubicBezTo>
                <a:cubicBezTo>
                  <a:pt x="3558041" y="1418206"/>
                  <a:pt x="3490259" y="1364016"/>
                  <a:pt x="3477841" y="1389129"/>
                </a:cubicBezTo>
                <a:cubicBezTo>
                  <a:pt x="3503679" y="1423492"/>
                  <a:pt x="3543613" y="1454883"/>
                  <a:pt x="3554015" y="1493873"/>
                </a:cubicBezTo>
                <a:cubicBezTo>
                  <a:pt x="3591931" y="1634635"/>
                  <a:pt x="3673808" y="1737067"/>
                  <a:pt x="3796288" y="1816698"/>
                </a:cubicBezTo>
                <a:cubicBezTo>
                  <a:pt x="3831522" y="1839498"/>
                  <a:pt x="3854674" y="1881132"/>
                  <a:pt x="3902658" y="1887738"/>
                </a:cubicBezTo>
                <a:cubicBezTo>
                  <a:pt x="4009367" y="1902279"/>
                  <a:pt x="3975811" y="2015945"/>
                  <a:pt x="4032186" y="2066499"/>
                </a:cubicBezTo>
                <a:cubicBezTo>
                  <a:pt x="4042924" y="2076084"/>
                  <a:pt x="4052655" y="2094915"/>
                  <a:pt x="4050642" y="2107801"/>
                </a:cubicBezTo>
                <a:cubicBezTo>
                  <a:pt x="4047624" y="2126309"/>
                  <a:pt x="4034870" y="2143820"/>
                  <a:pt x="4024133" y="2160342"/>
                </a:cubicBezTo>
                <a:cubicBezTo>
                  <a:pt x="4013059" y="2176862"/>
                  <a:pt x="3996282" y="2191402"/>
                  <a:pt x="4004335" y="2213209"/>
                </a:cubicBezTo>
                <a:cubicBezTo>
                  <a:pt x="4007687" y="2222130"/>
                  <a:pt x="4005342" y="2253190"/>
                  <a:pt x="4030173" y="2228740"/>
                </a:cubicBezTo>
                <a:cubicBezTo>
                  <a:pt x="4098290" y="2161662"/>
                  <a:pt x="4137888" y="2225102"/>
                  <a:pt x="4196274" y="2255503"/>
                </a:cubicBezTo>
                <a:cubicBezTo>
                  <a:pt x="4149296" y="2286895"/>
                  <a:pt x="4107016" y="2309031"/>
                  <a:pt x="4099968" y="2355951"/>
                </a:cubicBezTo>
                <a:cubicBezTo>
                  <a:pt x="4085540" y="2452767"/>
                  <a:pt x="4023800" y="2497043"/>
                  <a:pt x="3930177" y="2505635"/>
                </a:cubicBezTo>
                <a:cubicBezTo>
                  <a:pt x="3964739" y="2599144"/>
                  <a:pt x="3964739" y="2599144"/>
                  <a:pt x="3852997" y="2612033"/>
                </a:cubicBezTo>
                <a:cubicBezTo>
                  <a:pt x="3895949" y="2671508"/>
                  <a:pt x="3895949" y="2686707"/>
                  <a:pt x="3843936" y="2707194"/>
                </a:cubicBezTo>
                <a:cubicBezTo>
                  <a:pt x="3793938" y="2726690"/>
                  <a:pt x="3738572" y="2733299"/>
                  <a:pt x="3692263" y="2763365"/>
                </a:cubicBezTo>
                <a:cubicBezTo>
                  <a:pt x="3734880" y="2839364"/>
                  <a:pt x="3746960" y="2927586"/>
                  <a:pt x="3834876" y="2964596"/>
                </a:cubicBezTo>
                <a:cubicBezTo>
                  <a:pt x="3848634" y="2970213"/>
                  <a:pt x="3858030" y="2993012"/>
                  <a:pt x="3849307" y="3006229"/>
                </a:cubicBezTo>
                <a:cubicBezTo>
                  <a:pt x="3817428" y="3054139"/>
                  <a:pt x="3863064" y="3145008"/>
                  <a:pt x="3763740" y="3155250"/>
                </a:cubicBezTo>
                <a:cubicBezTo>
                  <a:pt x="3751322" y="3156241"/>
                  <a:pt x="3739912" y="3166155"/>
                  <a:pt x="3749644" y="3179042"/>
                </a:cubicBezTo>
                <a:cubicBezTo>
                  <a:pt x="3783202" y="3223978"/>
                  <a:pt x="3742598" y="3221006"/>
                  <a:pt x="3718104" y="3226623"/>
                </a:cubicBezTo>
                <a:cubicBezTo>
                  <a:pt x="3688572" y="3233560"/>
                  <a:pt x="3655017" y="3213736"/>
                  <a:pt x="3627501" y="3238187"/>
                </a:cubicBezTo>
                <a:cubicBezTo>
                  <a:pt x="3633878" y="3263961"/>
                  <a:pt x="3657701" y="3263631"/>
                  <a:pt x="3674479" y="3271890"/>
                </a:cubicBezTo>
                <a:cubicBezTo>
                  <a:pt x="3723470" y="3295682"/>
                  <a:pt x="3763404" y="3324097"/>
                  <a:pt x="3765753" y="3385888"/>
                </a:cubicBezTo>
                <a:cubicBezTo>
                  <a:pt x="3767428" y="3435782"/>
                  <a:pt x="3772798" y="3479727"/>
                  <a:pt x="3705014" y="3494928"/>
                </a:cubicBezTo>
                <a:cubicBezTo>
                  <a:pt x="3676828" y="3501208"/>
                  <a:pt x="3684884" y="3537222"/>
                  <a:pt x="3700990" y="3555066"/>
                </a:cubicBezTo>
                <a:cubicBezTo>
                  <a:pt x="3729848" y="3586786"/>
                  <a:pt x="3753670" y="3629080"/>
                  <a:pt x="3803335" y="3632054"/>
                </a:cubicBezTo>
                <a:cubicBezTo>
                  <a:pt x="3833535" y="3634035"/>
                  <a:pt x="3856689" y="3647255"/>
                  <a:pt x="3880513" y="3662453"/>
                </a:cubicBezTo>
                <a:cubicBezTo>
                  <a:pt x="3897626" y="3673360"/>
                  <a:pt x="3918095" y="3682610"/>
                  <a:pt x="3916083" y="3706069"/>
                </a:cubicBezTo>
                <a:cubicBezTo>
                  <a:pt x="3914069" y="3728539"/>
                  <a:pt x="3894273" y="3737791"/>
                  <a:pt x="3874137" y="3742416"/>
                </a:cubicBezTo>
                <a:cubicBezTo>
                  <a:pt x="3807024" y="3757285"/>
                  <a:pt x="3743942" y="3779093"/>
                  <a:pt x="3687901" y="3828987"/>
                </a:cubicBezTo>
                <a:cubicBezTo>
                  <a:pt x="3725150" y="3855422"/>
                  <a:pt x="3760718" y="3874586"/>
                  <a:pt x="3788234" y="3901352"/>
                </a:cubicBezTo>
                <a:cubicBezTo>
                  <a:pt x="3854674" y="3966112"/>
                  <a:pt x="3291941" y="4169986"/>
                  <a:pt x="3263755" y="4242681"/>
                </a:cubicBezTo>
                <a:cubicBezTo>
                  <a:pt x="3255030" y="4265149"/>
                  <a:pt x="3225166" y="4288278"/>
                  <a:pt x="3200332" y="4294887"/>
                </a:cubicBezTo>
                <a:cubicBezTo>
                  <a:pt x="3083895" y="4325948"/>
                  <a:pt x="2982893" y="4395668"/>
                  <a:pt x="2863768" y="4421442"/>
                </a:cubicBezTo>
                <a:cubicBezTo>
                  <a:pt x="2751355" y="4445892"/>
                  <a:pt x="2640621" y="4478605"/>
                  <a:pt x="2517472" y="4510985"/>
                </a:cubicBezTo>
                <a:cubicBezTo>
                  <a:pt x="2555222" y="4551627"/>
                  <a:pt x="2607569" y="4569553"/>
                  <a:pt x="2654380" y="4591980"/>
                </a:cubicBezTo>
                <a:lnTo>
                  <a:pt x="2667892" y="4600575"/>
                </a:lnTo>
                <a:lnTo>
                  <a:pt x="0" y="4600575"/>
                </a:lnTo>
                <a:lnTo>
                  <a:pt x="0" y="144733"/>
                </a:lnTo>
                <a:lnTo>
                  <a:pt x="121106" y="102309"/>
                </a:lnTo>
                <a:cubicBezTo>
                  <a:pt x="290510" y="47726"/>
                  <a:pt x="463596" y="8200"/>
                  <a:pt x="644044" y="1014"/>
                </a:cubicBezTo>
                <a:cubicBezTo>
                  <a:pt x="656459" y="538"/>
                  <a:pt x="674830" y="121"/>
                  <a:pt x="698533" y="23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brázkové výsledky pre: sv. dominik savio">
            <a:extLst>
              <a:ext uri="{FF2B5EF4-FFF2-40B4-BE49-F238E27FC236}">
                <a16:creationId xmlns:a16="http://schemas.microsoft.com/office/drawing/2014/main" id="{4A299095-B3E2-4A53-D804-35050EFCD0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22310"/>
          <a:stretch/>
        </p:blipFill>
        <p:spPr bwMode="auto">
          <a:xfrm>
            <a:off x="5314848" y="552969"/>
            <a:ext cx="3359190" cy="3476265"/>
          </a:xfrm>
          <a:custGeom>
            <a:avLst/>
            <a:gdLst/>
            <a:ahLst/>
            <a:cxnLst/>
            <a:rect l="l" t="t" r="r" b="b"/>
            <a:pathLst>
              <a:path w="3359190" h="3476265">
                <a:moveTo>
                  <a:pt x="450539" y="15"/>
                </a:moveTo>
                <a:cubicBezTo>
                  <a:pt x="458434" y="271"/>
                  <a:pt x="466600" y="3856"/>
                  <a:pt x="473999" y="4995"/>
                </a:cubicBezTo>
                <a:cubicBezTo>
                  <a:pt x="637327" y="30493"/>
                  <a:pt x="800653" y="58040"/>
                  <a:pt x="964158" y="82398"/>
                </a:cubicBezTo>
                <a:cubicBezTo>
                  <a:pt x="1117018" y="105163"/>
                  <a:pt x="1270959" y="110398"/>
                  <a:pt x="1424540" y="122237"/>
                </a:cubicBezTo>
                <a:cubicBezTo>
                  <a:pt x="1610425" y="136579"/>
                  <a:pt x="1795950" y="156841"/>
                  <a:pt x="1980752" y="188711"/>
                </a:cubicBezTo>
                <a:cubicBezTo>
                  <a:pt x="2109067" y="211022"/>
                  <a:pt x="2238645" y="226502"/>
                  <a:pt x="2368766" y="208745"/>
                </a:cubicBezTo>
                <a:cubicBezTo>
                  <a:pt x="2375261" y="207834"/>
                  <a:pt x="2382661" y="204876"/>
                  <a:pt x="2388075" y="207834"/>
                </a:cubicBezTo>
                <a:cubicBezTo>
                  <a:pt x="2451242" y="241073"/>
                  <a:pt x="2520180" y="217168"/>
                  <a:pt x="2585691" y="238113"/>
                </a:cubicBezTo>
                <a:cubicBezTo>
                  <a:pt x="2568908" y="318930"/>
                  <a:pt x="2496899" y="312327"/>
                  <a:pt x="2456294" y="368331"/>
                </a:cubicBezTo>
                <a:cubicBezTo>
                  <a:pt x="2522527" y="390639"/>
                  <a:pt x="2582081" y="413178"/>
                  <a:pt x="2642540" y="430023"/>
                </a:cubicBezTo>
                <a:cubicBezTo>
                  <a:pt x="2706608" y="447780"/>
                  <a:pt x="2760929" y="495816"/>
                  <a:pt x="2823551" y="517215"/>
                </a:cubicBezTo>
                <a:cubicBezTo>
                  <a:pt x="2836907" y="521769"/>
                  <a:pt x="2852969" y="537704"/>
                  <a:pt x="2857661" y="553184"/>
                </a:cubicBezTo>
                <a:cubicBezTo>
                  <a:pt x="2872820" y="603269"/>
                  <a:pt x="3175470" y="743732"/>
                  <a:pt x="3139737" y="788350"/>
                </a:cubicBezTo>
                <a:cubicBezTo>
                  <a:pt x="3124939" y="806790"/>
                  <a:pt x="3105809" y="819994"/>
                  <a:pt x="3085776" y="838207"/>
                </a:cubicBezTo>
                <a:cubicBezTo>
                  <a:pt x="3115916" y="872582"/>
                  <a:pt x="3149843" y="887608"/>
                  <a:pt x="3185938" y="897851"/>
                </a:cubicBezTo>
                <a:cubicBezTo>
                  <a:pt x="3196767" y="901039"/>
                  <a:pt x="3207414" y="907413"/>
                  <a:pt x="3208497" y="922894"/>
                </a:cubicBezTo>
                <a:cubicBezTo>
                  <a:pt x="3209580" y="939056"/>
                  <a:pt x="3198571" y="945429"/>
                  <a:pt x="3189367" y="952944"/>
                </a:cubicBezTo>
                <a:cubicBezTo>
                  <a:pt x="3176554" y="963415"/>
                  <a:pt x="3164101" y="972523"/>
                  <a:pt x="3147859" y="973888"/>
                </a:cubicBezTo>
                <a:cubicBezTo>
                  <a:pt x="3121148" y="975937"/>
                  <a:pt x="3108336" y="1005076"/>
                  <a:pt x="3092816" y="1026930"/>
                </a:cubicBezTo>
                <a:cubicBezTo>
                  <a:pt x="3084153" y="1039224"/>
                  <a:pt x="3079821" y="1064037"/>
                  <a:pt x="3094980" y="1068363"/>
                </a:cubicBezTo>
                <a:cubicBezTo>
                  <a:pt x="3131436" y="1078836"/>
                  <a:pt x="3128548" y="1109114"/>
                  <a:pt x="3127647" y="1143489"/>
                </a:cubicBezTo>
                <a:cubicBezTo>
                  <a:pt x="3126383" y="1186061"/>
                  <a:pt x="3104906" y="1205638"/>
                  <a:pt x="3078557" y="1222030"/>
                </a:cubicBezTo>
                <a:cubicBezTo>
                  <a:pt x="3069534" y="1227720"/>
                  <a:pt x="3056721" y="1227493"/>
                  <a:pt x="3053292" y="1245250"/>
                </a:cubicBezTo>
                <a:cubicBezTo>
                  <a:pt x="3068090" y="1262097"/>
                  <a:pt x="3086137" y="1248439"/>
                  <a:pt x="3102020" y="1253218"/>
                </a:cubicBezTo>
                <a:cubicBezTo>
                  <a:pt x="3115193" y="1257088"/>
                  <a:pt x="3137031" y="1255040"/>
                  <a:pt x="3118983" y="1286000"/>
                </a:cubicBezTo>
                <a:cubicBezTo>
                  <a:pt x="3113749" y="1294878"/>
                  <a:pt x="3119885" y="1301709"/>
                  <a:pt x="3126564" y="1302392"/>
                </a:cubicBezTo>
                <a:cubicBezTo>
                  <a:pt x="3179982" y="1309448"/>
                  <a:pt x="3155438" y="1372054"/>
                  <a:pt x="3172584" y="1405063"/>
                </a:cubicBezTo>
                <a:cubicBezTo>
                  <a:pt x="3177275" y="1414169"/>
                  <a:pt x="3172222" y="1429877"/>
                  <a:pt x="3164822" y="1433747"/>
                </a:cubicBezTo>
                <a:cubicBezTo>
                  <a:pt x="3117539" y="1459245"/>
                  <a:pt x="3111043" y="1520028"/>
                  <a:pt x="3088122" y="1572389"/>
                </a:cubicBezTo>
                <a:cubicBezTo>
                  <a:pt x="3113028" y="1593104"/>
                  <a:pt x="3142805" y="1597657"/>
                  <a:pt x="3169695" y="1611089"/>
                </a:cubicBezTo>
                <a:cubicBezTo>
                  <a:pt x="3197669" y="1625204"/>
                  <a:pt x="3197669" y="1635676"/>
                  <a:pt x="3174569" y="1676653"/>
                </a:cubicBezTo>
                <a:cubicBezTo>
                  <a:pt x="3234665" y="1685532"/>
                  <a:pt x="3234665" y="1685532"/>
                  <a:pt x="3216077" y="1749957"/>
                </a:cubicBezTo>
                <a:cubicBezTo>
                  <a:pt x="3266430" y="1755877"/>
                  <a:pt x="3299635" y="1786382"/>
                  <a:pt x="3307395" y="1853085"/>
                </a:cubicBezTo>
                <a:cubicBezTo>
                  <a:pt x="3311185" y="1885411"/>
                  <a:pt x="3333924" y="1900663"/>
                  <a:pt x="3359190" y="1922291"/>
                </a:cubicBezTo>
                <a:cubicBezTo>
                  <a:pt x="3327789" y="1943236"/>
                  <a:pt x="3306492" y="1986945"/>
                  <a:pt x="3269857" y="1940730"/>
                </a:cubicBezTo>
                <a:cubicBezTo>
                  <a:pt x="3256503" y="1923885"/>
                  <a:pt x="3257764" y="1945284"/>
                  <a:pt x="3255961" y="1951430"/>
                </a:cubicBezTo>
                <a:cubicBezTo>
                  <a:pt x="3251630" y="1966455"/>
                  <a:pt x="3260653" y="1976472"/>
                  <a:pt x="3266609" y="1987854"/>
                </a:cubicBezTo>
                <a:cubicBezTo>
                  <a:pt x="3272384" y="1999237"/>
                  <a:pt x="3279243" y="2011302"/>
                  <a:pt x="3280866" y="2024054"/>
                </a:cubicBezTo>
                <a:cubicBezTo>
                  <a:pt x="3281948" y="2032931"/>
                  <a:pt x="3276715" y="2045905"/>
                  <a:pt x="3270940" y="2052509"/>
                </a:cubicBezTo>
                <a:cubicBezTo>
                  <a:pt x="3240620" y="2087340"/>
                  <a:pt x="3258667" y="2165652"/>
                  <a:pt x="3201277" y="2175670"/>
                </a:cubicBezTo>
                <a:cubicBezTo>
                  <a:pt x="3175470" y="2180221"/>
                  <a:pt x="3163018" y="2208906"/>
                  <a:pt x="3144069" y="2224614"/>
                </a:cubicBezTo>
                <a:cubicBezTo>
                  <a:pt x="3078197" y="2279478"/>
                  <a:pt x="3034161" y="2350051"/>
                  <a:pt x="3013769" y="2447031"/>
                </a:cubicBezTo>
                <a:cubicBezTo>
                  <a:pt x="3008175" y="2473894"/>
                  <a:pt x="2986698" y="2495522"/>
                  <a:pt x="2972802" y="2519197"/>
                </a:cubicBezTo>
                <a:cubicBezTo>
                  <a:pt x="2979480" y="2536499"/>
                  <a:pt x="3015935" y="2499164"/>
                  <a:pt x="3003121" y="2544694"/>
                </a:cubicBezTo>
                <a:cubicBezTo>
                  <a:pt x="2993376" y="2578843"/>
                  <a:pt x="2968470" y="2600014"/>
                  <a:pt x="2945008" y="2620276"/>
                </a:cubicBezTo>
                <a:cubicBezTo>
                  <a:pt x="2918299" y="2643268"/>
                  <a:pt x="2888702" y="2661708"/>
                  <a:pt x="2876610" y="2704279"/>
                </a:cubicBezTo>
                <a:cubicBezTo>
                  <a:pt x="2874083" y="2713386"/>
                  <a:pt x="2865963" y="2722947"/>
                  <a:pt x="2858744" y="2726591"/>
                </a:cubicBezTo>
                <a:cubicBezTo>
                  <a:pt x="2482281" y="3475797"/>
                  <a:pt x="1555563" y="3480805"/>
                  <a:pt x="1448724" y="3475568"/>
                </a:cubicBezTo>
                <a:cubicBezTo>
                  <a:pt x="1319326" y="3468966"/>
                  <a:pt x="1196966" y="3422753"/>
                  <a:pt x="1076954" y="3365156"/>
                </a:cubicBezTo>
                <a:cubicBezTo>
                  <a:pt x="1026241" y="3340797"/>
                  <a:pt x="979138" y="3306195"/>
                  <a:pt x="929868" y="3279332"/>
                </a:cubicBezTo>
                <a:cubicBezTo>
                  <a:pt x="861832" y="3242223"/>
                  <a:pt x="809315" y="3171424"/>
                  <a:pt x="741457" y="3141601"/>
                </a:cubicBezTo>
                <a:cubicBezTo>
                  <a:pt x="671616" y="3110867"/>
                  <a:pt x="611879" y="3054638"/>
                  <a:pt x="540052" y="3030734"/>
                </a:cubicBezTo>
                <a:cubicBezTo>
                  <a:pt x="502153" y="3017985"/>
                  <a:pt x="465517" y="2994993"/>
                  <a:pt x="471471" y="2929200"/>
                </a:cubicBezTo>
                <a:cubicBezTo>
                  <a:pt x="473096" y="2910532"/>
                  <a:pt x="463171" y="2895282"/>
                  <a:pt x="447469" y="2900745"/>
                </a:cubicBezTo>
                <a:cubicBezTo>
                  <a:pt x="417513" y="2910989"/>
                  <a:pt x="403977" y="2883898"/>
                  <a:pt x="387373" y="2863636"/>
                </a:cubicBezTo>
                <a:cubicBezTo>
                  <a:pt x="357776" y="2827667"/>
                  <a:pt x="329623" y="2789422"/>
                  <a:pt x="282519" y="2783503"/>
                </a:cubicBezTo>
                <a:cubicBezTo>
                  <a:pt x="291543" y="2755272"/>
                  <a:pt x="306883" y="2759371"/>
                  <a:pt x="320959" y="2765290"/>
                </a:cubicBezTo>
                <a:cubicBezTo>
                  <a:pt x="357956" y="2780772"/>
                  <a:pt x="394592" y="2798300"/>
                  <a:pt x="431588" y="2813781"/>
                </a:cubicBezTo>
                <a:cubicBezTo>
                  <a:pt x="455771" y="2823799"/>
                  <a:pt x="479775" y="2837912"/>
                  <a:pt x="512079" y="2826755"/>
                </a:cubicBezTo>
                <a:cubicBezTo>
                  <a:pt x="484286" y="2769843"/>
                  <a:pt x="437003" y="2759598"/>
                  <a:pt x="398743" y="2742071"/>
                </a:cubicBezTo>
                <a:cubicBezTo>
                  <a:pt x="350919" y="2719988"/>
                  <a:pt x="322765" y="2678326"/>
                  <a:pt x="289016" y="2631885"/>
                </a:cubicBezTo>
                <a:cubicBezTo>
                  <a:pt x="324209" y="2620730"/>
                  <a:pt x="346045" y="2654879"/>
                  <a:pt x="373657" y="2653056"/>
                </a:cubicBezTo>
                <a:cubicBezTo>
                  <a:pt x="375101" y="2647140"/>
                  <a:pt x="377627" y="2638488"/>
                  <a:pt x="377267" y="2638259"/>
                </a:cubicBezTo>
                <a:cubicBezTo>
                  <a:pt x="332149" y="2612763"/>
                  <a:pt x="311034" y="2564956"/>
                  <a:pt x="303995" y="2507131"/>
                </a:cubicBezTo>
                <a:cubicBezTo>
                  <a:pt x="300386" y="2477310"/>
                  <a:pt x="283963" y="2467976"/>
                  <a:pt x="267720" y="2454316"/>
                </a:cubicBezTo>
                <a:cubicBezTo>
                  <a:pt x="211053" y="2405826"/>
                  <a:pt x="151137" y="2361890"/>
                  <a:pt x="104574" y="2295188"/>
                </a:cubicBezTo>
                <a:cubicBezTo>
                  <a:pt x="158355" y="2304066"/>
                  <a:pt x="201487" y="2347547"/>
                  <a:pt x="259420" y="2366215"/>
                </a:cubicBezTo>
                <a:cubicBezTo>
                  <a:pt x="213400" y="2292910"/>
                  <a:pt x="153843" y="2255803"/>
                  <a:pt x="99521" y="2211409"/>
                </a:cubicBezTo>
                <a:cubicBezTo>
                  <a:pt x="74797" y="2191149"/>
                  <a:pt x="51878" y="2165197"/>
                  <a:pt x="21920" y="2154269"/>
                </a:cubicBezTo>
                <a:cubicBezTo>
                  <a:pt x="11271" y="2150400"/>
                  <a:pt x="-6235" y="2142204"/>
                  <a:pt x="2248" y="2120577"/>
                </a:cubicBezTo>
                <a:cubicBezTo>
                  <a:pt x="9466" y="2102593"/>
                  <a:pt x="23723" y="2108055"/>
                  <a:pt x="36718" y="2113292"/>
                </a:cubicBezTo>
                <a:cubicBezTo>
                  <a:pt x="67939" y="2126269"/>
                  <a:pt x="100244" y="2126495"/>
                  <a:pt x="142474" y="2126269"/>
                </a:cubicBezTo>
                <a:cubicBezTo>
                  <a:pt x="107102" y="2066851"/>
                  <a:pt x="42311" y="2084608"/>
                  <a:pt x="11993" y="2022231"/>
                </a:cubicBezTo>
                <a:cubicBezTo>
                  <a:pt x="49892" y="2011302"/>
                  <a:pt x="79128" y="2033841"/>
                  <a:pt x="109809" y="2038166"/>
                </a:cubicBezTo>
                <a:cubicBezTo>
                  <a:pt x="137600" y="2042036"/>
                  <a:pt x="144459" y="2031565"/>
                  <a:pt x="137962" y="1997188"/>
                </a:cubicBezTo>
                <a:cubicBezTo>
                  <a:pt x="127856" y="1943690"/>
                  <a:pt x="143015" y="1916371"/>
                  <a:pt x="183441" y="1930941"/>
                </a:cubicBezTo>
                <a:cubicBezTo>
                  <a:pt x="220978" y="1944601"/>
                  <a:pt x="224948" y="1924568"/>
                  <a:pt x="214842" y="1894062"/>
                </a:cubicBezTo>
                <a:cubicBezTo>
                  <a:pt x="200405" y="1849671"/>
                  <a:pt x="216827" y="1815295"/>
                  <a:pt x="228017" y="1777960"/>
                </a:cubicBezTo>
                <a:cubicBezTo>
                  <a:pt x="245162" y="1721045"/>
                  <a:pt x="237944" y="1693272"/>
                  <a:pt x="200946" y="1650929"/>
                </a:cubicBezTo>
                <a:cubicBezTo>
                  <a:pt x="180193" y="1627251"/>
                  <a:pt x="157815" y="1607219"/>
                  <a:pt x="127675" y="1586731"/>
                </a:cubicBezTo>
                <a:cubicBezTo>
                  <a:pt x="197157" y="1575576"/>
                  <a:pt x="124246" y="1538013"/>
                  <a:pt x="148791" y="1514564"/>
                </a:cubicBezTo>
                <a:cubicBezTo>
                  <a:pt x="197878" y="1505003"/>
                  <a:pt x="237944" y="1579673"/>
                  <a:pt x="304718" y="1558274"/>
                </a:cubicBezTo>
                <a:cubicBezTo>
                  <a:pt x="222243" y="1493618"/>
                  <a:pt x="131104" y="1472448"/>
                  <a:pt x="71369" y="1386396"/>
                </a:cubicBezTo>
                <a:cubicBezTo>
                  <a:pt x="85084" y="1366817"/>
                  <a:pt x="98799" y="1385029"/>
                  <a:pt x="110530" y="1377745"/>
                </a:cubicBezTo>
                <a:cubicBezTo>
                  <a:pt x="110169" y="1373192"/>
                  <a:pt x="111073" y="1366361"/>
                  <a:pt x="108906" y="1364313"/>
                </a:cubicBezTo>
                <a:cubicBezTo>
                  <a:pt x="64330" y="1317416"/>
                  <a:pt x="63607" y="1316279"/>
                  <a:pt x="111433" y="1281675"/>
                </a:cubicBezTo>
                <a:cubicBezTo>
                  <a:pt x="128217" y="1269609"/>
                  <a:pt x="126772" y="1258909"/>
                  <a:pt x="117930" y="1243657"/>
                </a:cubicBezTo>
                <a:cubicBezTo>
                  <a:pt x="111612" y="1232957"/>
                  <a:pt x="104033" y="1223395"/>
                  <a:pt x="107643" y="1199947"/>
                </a:cubicBezTo>
                <a:cubicBezTo>
                  <a:pt x="133810" y="1229998"/>
                  <a:pt x="260321" y="1220208"/>
                  <a:pt x="282700" y="1217021"/>
                </a:cubicBezTo>
                <a:cubicBezTo>
                  <a:pt x="307786" y="1213607"/>
                  <a:pt x="332510" y="1199037"/>
                  <a:pt x="358858" y="1207003"/>
                </a:cubicBezTo>
                <a:cubicBezTo>
                  <a:pt x="379973" y="1213381"/>
                  <a:pt x="477788" y="1275073"/>
                  <a:pt x="491685" y="1204273"/>
                </a:cubicBezTo>
                <a:cubicBezTo>
                  <a:pt x="492408" y="1200857"/>
                  <a:pt x="531930" y="1208826"/>
                  <a:pt x="553226" y="1212696"/>
                </a:cubicBezTo>
                <a:cubicBezTo>
                  <a:pt x="571995" y="1215883"/>
                  <a:pt x="593110" y="1229998"/>
                  <a:pt x="605743" y="1201769"/>
                </a:cubicBezTo>
                <a:cubicBezTo>
                  <a:pt x="613143" y="1185150"/>
                  <a:pt x="582643" y="1153051"/>
                  <a:pt x="555391" y="1150320"/>
                </a:cubicBezTo>
                <a:cubicBezTo>
                  <a:pt x="531749" y="1147814"/>
                  <a:pt x="507025" y="1144172"/>
                  <a:pt x="484466" y="1151001"/>
                </a:cubicBezTo>
                <a:cubicBezTo>
                  <a:pt x="456674" y="1159198"/>
                  <a:pt x="441696" y="1145994"/>
                  <a:pt x="433934" y="1117538"/>
                </a:cubicBezTo>
                <a:cubicBezTo>
                  <a:pt x="425273" y="1086122"/>
                  <a:pt x="408668" y="1071550"/>
                  <a:pt x="385749" y="1056980"/>
                </a:cubicBezTo>
                <a:cubicBezTo>
                  <a:pt x="330163" y="1021696"/>
                  <a:pt x="276744" y="980946"/>
                  <a:pt x="215745" y="960456"/>
                </a:cubicBezTo>
                <a:cubicBezTo>
                  <a:pt x="203653" y="956358"/>
                  <a:pt x="190298" y="950894"/>
                  <a:pt x="184704" y="923805"/>
                </a:cubicBezTo>
                <a:cubicBezTo>
                  <a:pt x="349836" y="964326"/>
                  <a:pt x="500349" y="1069958"/>
                  <a:pt x="670713" y="1063811"/>
                </a:cubicBezTo>
                <a:cubicBezTo>
                  <a:pt x="624151" y="1030346"/>
                  <a:pt x="570192" y="1028524"/>
                  <a:pt x="520561" y="1005076"/>
                </a:cubicBezTo>
                <a:cubicBezTo>
                  <a:pt x="555753" y="987546"/>
                  <a:pt x="588779" y="1005759"/>
                  <a:pt x="622167" y="1015777"/>
                </a:cubicBezTo>
                <a:cubicBezTo>
                  <a:pt x="650140" y="1023970"/>
                  <a:pt x="675405" y="1025337"/>
                  <a:pt x="678473" y="976393"/>
                </a:cubicBezTo>
                <a:cubicBezTo>
                  <a:pt x="677389" y="973205"/>
                  <a:pt x="677570" y="969107"/>
                  <a:pt x="677751" y="965238"/>
                </a:cubicBezTo>
                <a:cubicBezTo>
                  <a:pt x="668365" y="944976"/>
                  <a:pt x="653749" y="934504"/>
                  <a:pt x="636423" y="928584"/>
                </a:cubicBezTo>
                <a:cubicBezTo>
                  <a:pt x="625955" y="924942"/>
                  <a:pt x="612060" y="919478"/>
                  <a:pt x="612239" y="904909"/>
                </a:cubicBezTo>
                <a:cubicBezTo>
                  <a:pt x="612781" y="850955"/>
                  <a:pt x="579394" y="835246"/>
                  <a:pt x="546007" y="819539"/>
                </a:cubicBezTo>
                <a:cubicBezTo>
                  <a:pt x="564596" y="792676"/>
                  <a:pt x="579213" y="812481"/>
                  <a:pt x="593290" y="810433"/>
                </a:cubicBezTo>
                <a:cubicBezTo>
                  <a:pt x="602495" y="809067"/>
                  <a:pt x="610796" y="806563"/>
                  <a:pt x="610796" y="792676"/>
                </a:cubicBezTo>
                <a:cubicBezTo>
                  <a:pt x="610977" y="781065"/>
                  <a:pt x="606645" y="767861"/>
                  <a:pt x="597622" y="767635"/>
                </a:cubicBezTo>
                <a:cubicBezTo>
                  <a:pt x="541135" y="765585"/>
                  <a:pt x="509913" y="690914"/>
                  <a:pt x="451260" y="690687"/>
                </a:cubicBezTo>
                <a:cubicBezTo>
                  <a:pt x="416248" y="690687"/>
                  <a:pt x="469488" y="648571"/>
                  <a:pt x="439891" y="631042"/>
                </a:cubicBezTo>
                <a:cubicBezTo>
                  <a:pt x="433393" y="627171"/>
                  <a:pt x="456855" y="621254"/>
                  <a:pt x="467323" y="622164"/>
                </a:cubicBezTo>
                <a:cubicBezTo>
                  <a:pt x="477609" y="623074"/>
                  <a:pt x="486813" y="634229"/>
                  <a:pt x="499265" y="626261"/>
                </a:cubicBezTo>
                <a:cubicBezTo>
                  <a:pt x="506123" y="597806"/>
                  <a:pt x="488438" y="587332"/>
                  <a:pt x="473818" y="579365"/>
                </a:cubicBezTo>
                <a:cubicBezTo>
                  <a:pt x="440070" y="560925"/>
                  <a:pt x="407224" y="538615"/>
                  <a:pt x="370228" y="532013"/>
                </a:cubicBezTo>
                <a:cubicBezTo>
                  <a:pt x="357055" y="529737"/>
                  <a:pt x="389177" y="499231"/>
                  <a:pt x="395494" y="488532"/>
                </a:cubicBezTo>
                <a:cubicBezTo>
                  <a:pt x="376883" y="474474"/>
                  <a:pt x="357801" y="462263"/>
                  <a:pt x="338331" y="451478"/>
                </a:cubicBezTo>
                <a:lnTo>
                  <a:pt x="331729" y="448316"/>
                </a:lnTo>
                <a:lnTo>
                  <a:pt x="333477" y="428106"/>
                </a:lnTo>
                <a:cubicBezTo>
                  <a:pt x="333477" y="428106"/>
                  <a:pt x="322127" y="376930"/>
                  <a:pt x="314427" y="351906"/>
                </a:cubicBezTo>
                <a:lnTo>
                  <a:pt x="296726" y="307655"/>
                </a:lnTo>
                <a:lnTo>
                  <a:pt x="312139" y="309596"/>
                </a:lnTo>
                <a:cubicBezTo>
                  <a:pt x="327682" y="313807"/>
                  <a:pt x="343879" y="321889"/>
                  <a:pt x="357956" y="329174"/>
                </a:cubicBezTo>
                <a:cubicBezTo>
                  <a:pt x="381237" y="341238"/>
                  <a:pt x="403435" y="344425"/>
                  <a:pt x="434297" y="329174"/>
                </a:cubicBezTo>
                <a:cubicBezTo>
                  <a:pt x="406324" y="319841"/>
                  <a:pt x="384846" y="311645"/>
                  <a:pt x="362829" y="305953"/>
                </a:cubicBezTo>
                <a:cubicBezTo>
                  <a:pt x="345323" y="301400"/>
                  <a:pt x="387012" y="282960"/>
                  <a:pt x="408307" y="285237"/>
                </a:cubicBezTo>
                <a:cubicBezTo>
                  <a:pt x="438085" y="288423"/>
                  <a:pt x="421302" y="276586"/>
                  <a:pt x="416248" y="260195"/>
                </a:cubicBezTo>
                <a:cubicBezTo>
                  <a:pt x="410835" y="242665"/>
                  <a:pt x="426897" y="237203"/>
                  <a:pt x="437003" y="240844"/>
                </a:cubicBezTo>
                <a:cubicBezTo>
                  <a:pt x="475803" y="255187"/>
                  <a:pt x="514425" y="229917"/>
                  <a:pt x="554491" y="250407"/>
                </a:cubicBezTo>
                <a:cubicBezTo>
                  <a:pt x="544384" y="199867"/>
                  <a:pt x="522546" y="177784"/>
                  <a:pt x="476887" y="170726"/>
                </a:cubicBezTo>
                <a:cubicBezTo>
                  <a:pt x="459741" y="167996"/>
                  <a:pt x="441876" y="172093"/>
                  <a:pt x="427076" y="157522"/>
                </a:cubicBezTo>
                <a:cubicBezTo>
                  <a:pt x="418594" y="149101"/>
                  <a:pt x="409030" y="139084"/>
                  <a:pt x="415707" y="123603"/>
                </a:cubicBezTo>
                <a:cubicBezTo>
                  <a:pt x="420400" y="112674"/>
                  <a:pt x="430506" y="112674"/>
                  <a:pt x="438808" y="116318"/>
                </a:cubicBezTo>
                <a:cubicBezTo>
                  <a:pt x="475984" y="132483"/>
                  <a:pt x="514786" y="138400"/>
                  <a:pt x="553586" y="144320"/>
                </a:cubicBezTo>
                <a:cubicBezTo>
                  <a:pt x="559543" y="145230"/>
                  <a:pt x="566220" y="148191"/>
                  <a:pt x="572898" y="133164"/>
                </a:cubicBezTo>
                <a:cubicBezTo>
                  <a:pt x="500349" y="108805"/>
                  <a:pt x="431408" y="74202"/>
                  <a:pt x="356874" y="60770"/>
                </a:cubicBezTo>
                <a:cubicBezTo>
                  <a:pt x="357956" y="54397"/>
                  <a:pt x="359038" y="48022"/>
                  <a:pt x="360122" y="41649"/>
                </a:cubicBezTo>
                <a:cubicBezTo>
                  <a:pt x="418413" y="50753"/>
                  <a:pt x="476707" y="59859"/>
                  <a:pt x="550338" y="71243"/>
                </a:cubicBezTo>
                <a:cubicBezTo>
                  <a:pt x="505041" y="35045"/>
                  <a:pt x="462269" y="47111"/>
                  <a:pt x="428701" y="15013"/>
                </a:cubicBezTo>
                <a:cubicBezTo>
                  <a:pt x="435018" y="2833"/>
                  <a:pt x="442643" y="-241"/>
                  <a:pt x="450539" y="1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brázkové výsledky pre: sv. dominik savio">
            <a:extLst>
              <a:ext uri="{FF2B5EF4-FFF2-40B4-BE49-F238E27FC236}">
                <a16:creationId xmlns:a16="http://schemas.microsoft.com/office/drawing/2014/main" id="{0F3CCBF0-C57B-4B25-FA95-E82A43B6A4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0" r="2" b="30526"/>
          <a:stretch/>
        </p:blipFill>
        <p:spPr bwMode="auto">
          <a:xfrm>
            <a:off x="480177" y="10"/>
            <a:ext cx="4980517" cy="2440821"/>
          </a:xfrm>
          <a:custGeom>
            <a:avLst/>
            <a:gdLst/>
            <a:ahLst/>
            <a:cxnLst/>
            <a:rect l="l" t="t" r="r" b="b"/>
            <a:pathLst>
              <a:path w="4980517" h="2440831">
                <a:moveTo>
                  <a:pt x="287929" y="0"/>
                </a:moveTo>
                <a:lnTo>
                  <a:pt x="4817890" y="0"/>
                </a:lnTo>
                <a:lnTo>
                  <a:pt x="4816841" y="3177"/>
                </a:lnTo>
                <a:cubicBezTo>
                  <a:pt x="4816707" y="6109"/>
                  <a:pt x="4816908" y="9403"/>
                  <a:pt x="4816641" y="12038"/>
                </a:cubicBezTo>
                <a:cubicBezTo>
                  <a:pt x="4834033" y="20468"/>
                  <a:pt x="4854369" y="-611"/>
                  <a:pt x="4874703" y="22050"/>
                </a:cubicBezTo>
                <a:cubicBezTo>
                  <a:pt x="4786137" y="121645"/>
                  <a:pt x="4651010" y="146147"/>
                  <a:pt x="4528727" y="220979"/>
                </a:cubicBezTo>
                <a:cubicBezTo>
                  <a:pt x="4627731" y="245745"/>
                  <a:pt x="4687133" y="159323"/>
                  <a:pt x="4759914" y="170389"/>
                </a:cubicBezTo>
                <a:cubicBezTo>
                  <a:pt x="4796305" y="197528"/>
                  <a:pt x="4688204" y="241003"/>
                  <a:pt x="4791221" y="253914"/>
                </a:cubicBezTo>
                <a:cubicBezTo>
                  <a:pt x="4746534" y="277627"/>
                  <a:pt x="4713355" y="300811"/>
                  <a:pt x="4682585" y="328215"/>
                </a:cubicBezTo>
                <a:cubicBezTo>
                  <a:pt x="4627731" y="377223"/>
                  <a:pt x="4617028" y="409367"/>
                  <a:pt x="4642449" y="475239"/>
                </a:cubicBezTo>
                <a:cubicBezTo>
                  <a:pt x="4659039" y="518450"/>
                  <a:pt x="4683387" y="558237"/>
                  <a:pt x="4661983" y="609614"/>
                </a:cubicBezTo>
                <a:cubicBezTo>
                  <a:pt x="4646998" y="644922"/>
                  <a:pt x="4652885" y="668107"/>
                  <a:pt x="4708539" y="652298"/>
                </a:cubicBezTo>
                <a:cubicBezTo>
                  <a:pt x="4768476" y="635435"/>
                  <a:pt x="4790952" y="667053"/>
                  <a:pt x="4775969" y="728971"/>
                </a:cubicBezTo>
                <a:cubicBezTo>
                  <a:pt x="4766336" y="768758"/>
                  <a:pt x="4776506" y="780877"/>
                  <a:pt x="4817710" y="776398"/>
                </a:cubicBezTo>
                <a:cubicBezTo>
                  <a:pt x="4863199" y="771392"/>
                  <a:pt x="4906546" y="745306"/>
                  <a:pt x="4962737" y="757955"/>
                </a:cubicBezTo>
                <a:cubicBezTo>
                  <a:pt x="4917786" y="830149"/>
                  <a:pt x="4821724" y="809597"/>
                  <a:pt x="4769279" y="878367"/>
                </a:cubicBezTo>
                <a:cubicBezTo>
                  <a:pt x="4831892" y="878629"/>
                  <a:pt x="4879788" y="878367"/>
                  <a:pt x="4926079" y="863347"/>
                </a:cubicBezTo>
                <a:cubicBezTo>
                  <a:pt x="4945346" y="857286"/>
                  <a:pt x="4966484" y="850965"/>
                  <a:pt x="4977186" y="871779"/>
                </a:cubicBezTo>
                <a:cubicBezTo>
                  <a:pt x="4989762" y="896809"/>
                  <a:pt x="4963808" y="906295"/>
                  <a:pt x="4948019" y="910774"/>
                </a:cubicBezTo>
                <a:cubicBezTo>
                  <a:pt x="4903602" y="923421"/>
                  <a:pt x="4869621" y="953458"/>
                  <a:pt x="4832963" y="976907"/>
                </a:cubicBezTo>
                <a:cubicBezTo>
                  <a:pt x="4752423" y="1028288"/>
                  <a:pt x="4664121" y="1071235"/>
                  <a:pt x="4595889" y="1156077"/>
                </a:cubicBezTo>
                <a:cubicBezTo>
                  <a:pt x="4681783" y="1134471"/>
                  <a:pt x="4745733" y="1084147"/>
                  <a:pt x="4825471" y="1073871"/>
                </a:cubicBezTo>
                <a:cubicBezTo>
                  <a:pt x="4756436" y="1151071"/>
                  <a:pt x="4667600" y="1201922"/>
                  <a:pt x="4583583" y="1258044"/>
                </a:cubicBezTo>
                <a:cubicBezTo>
                  <a:pt x="4559500" y="1273853"/>
                  <a:pt x="4535151" y="1284656"/>
                  <a:pt x="4529799" y="1319171"/>
                </a:cubicBezTo>
                <a:cubicBezTo>
                  <a:pt x="4519362" y="1386097"/>
                  <a:pt x="4488056" y="1441427"/>
                  <a:pt x="4421163" y="1470936"/>
                </a:cubicBezTo>
                <a:cubicBezTo>
                  <a:pt x="4420628" y="1471202"/>
                  <a:pt x="4424373" y="1481215"/>
                  <a:pt x="4426515" y="1488062"/>
                </a:cubicBezTo>
                <a:cubicBezTo>
                  <a:pt x="4467453" y="1490172"/>
                  <a:pt x="4499829" y="1450649"/>
                  <a:pt x="4552008" y="1463559"/>
                </a:cubicBezTo>
                <a:cubicBezTo>
                  <a:pt x="4501970" y="1517309"/>
                  <a:pt x="4460227" y="1565528"/>
                  <a:pt x="4389321" y="1591086"/>
                </a:cubicBezTo>
                <a:cubicBezTo>
                  <a:pt x="4332594" y="1611373"/>
                  <a:pt x="4262490" y="1623230"/>
                  <a:pt x="4221282" y="1689099"/>
                </a:cubicBezTo>
                <a:cubicBezTo>
                  <a:pt x="4269178" y="1702012"/>
                  <a:pt x="4304768" y="1685677"/>
                  <a:pt x="4340623" y="1674082"/>
                </a:cubicBezTo>
                <a:cubicBezTo>
                  <a:pt x="4395475" y="1656165"/>
                  <a:pt x="4449794" y="1635878"/>
                  <a:pt x="4504647" y="1617960"/>
                </a:cubicBezTo>
                <a:cubicBezTo>
                  <a:pt x="4525518" y="1611110"/>
                  <a:pt x="4548262" y="1606365"/>
                  <a:pt x="4561640" y="1639039"/>
                </a:cubicBezTo>
                <a:cubicBezTo>
                  <a:pt x="4491801" y="1645890"/>
                  <a:pt x="4450060" y="1690154"/>
                  <a:pt x="4406179" y="1731784"/>
                </a:cubicBezTo>
                <a:cubicBezTo>
                  <a:pt x="4381561" y="1755234"/>
                  <a:pt x="4361492" y="1786589"/>
                  <a:pt x="4317076" y="1774733"/>
                </a:cubicBezTo>
                <a:cubicBezTo>
                  <a:pt x="4293796" y="1768410"/>
                  <a:pt x="4279080" y="1786061"/>
                  <a:pt x="4281490" y="1807667"/>
                </a:cubicBezTo>
                <a:cubicBezTo>
                  <a:pt x="4290317" y="1883815"/>
                  <a:pt x="4236000" y="1910425"/>
                  <a:pt x="4179809" y="1925180"/>
                </a:cubicBezTo>
                <a:cubicBezTo>
                  <a:pt x="4073313" y="1952846"/>
                  <a:pt x="3984744" y="2017925"/>
                  <a:pt x="3881194" y="2053496"/>
                </a:cubicBezTo>
                <a:cubicBezTo>
                  <a:pt x="3780584" y="2088012"/>
                  <a:pt x="3702720" y="2169955"/>
                  <a:pt x="3601845" y="2212904"/>
                </a:cubicBezTo>
                <a:cubicBezTo>
                  <a:pt x="3528795" y="2243995"/>
                  <a:pt x="3458958" y="2284043"/>
                  <a:pt x="3383767" y="2312235"/>
                </a:cubicBezTo>
                <a:cubicBezTo>
                  <a:pt x="3205831" y="2378897"/>
                  <a:pt x="3024414" y="2432384"/>
                  <a:pt x="2832561" y="2440024"/>
                </a:cubicBezTo>
                <a:cubicBezTo>
                  <a:pt x="2674156" y="2446085"/>
                  <a:pt x="1300154" y="2440289"/>
                  <a:pt x="741989" y="1573170"/>
                </a:cubicBezTo>
                <a:cubicBezTo>
                  <a:pt x="731286" y="1568953"/>
                  <a:pt x="719246" y="1557887"/>
                  <a:pt x="715500" y="1547347"/>
                </a:cubicBezTo>
                <a:cubicBezTo>
                  <a:pt x="697572" y="1498075"/>
                  <a:pt x="653689" y="1476733"/>
                  <a:pt x="614088" y="1450123"/>
                </a:cubicBezTo>
                <a:cubicBezTo>
                  <a:pt x="579303" y="1426672"/>
                  <a:pt x="542376" y="1402169"/>
                  <a:pt x="527927" y="1362645"/>
                </a:cubicBezTo>
                <a:cubicBezTo>
                  <a:pt x="508929" y="1309949"/>
                  <a:pt x="562979" y="1353160"/>
                  <a:pt x="572881" y="1333136"/>
                </a:cubicBezTo>
                <a:cubicBezTo>
                  <a:pt x="552277" y="1305735"/>
                  <a:pt x="520434" y="1280703"/>
                  <a:pt x="512140" y="1249612"/>
                </a:cubicBezTo>
                <a:cubicBezTo>
                  <a:pt x="481905" y="1137368"/>
                  <a:pt x="416616" y="1055689"/>
                  <a:pt x="318951" y="992190"/>
                </a:cubicBezTo>
                <a:cubicBezTo>
                  <a:pt x="290855" y="974010"/>
                  <a:pt x="272393" y="940811"/>
                  <a:pt x="234131" y="935543"/>
                </a:cubicBezTo>
                <a:cubicBezTo>
                  <a:pt x="149040" y="923949"/>
                  <a:pt x="175798" y="833311"/>
                  <a:pt x="130844" y="792998"/>
                </a:cubicBezTo>
                <a:cubicBezTo>
                  <a:pt x="122282" y="785355"/>
                  <a:pt x="114523" y="770339"/>
                  <a:pt x="116127" y="760064"/>
                </a:cubicBezTo>
                <a:cubicBezTo>
                  <a:pt x="118534" y="745306"/>
                  <a:pt x="128704" y="731343"/>
                  <a:pt x="137266" y="718168"/>
                </a:cubicBezTo>
                <a:cubicBezTo>
                  <a:pt x="146097" y="704995"/>
                  <a:pt x="159474" y="693400"/>
                  <a:pt x="153053" y="676011"/>
                </a:cubicBezTo>
                <a:cubicBezTo>
                  <a:pt x="150380" y="668898"/>
                  <a:pt x="152250" y="644130"/>
                  <a:pt x="132450" y="663627"/>
                </a:cubicBezTo>
                <a:cubicBezTo>
                  <a:pt x="78133" y="717115"/>
                  <a:pt x="46557" y="666528"/>
                  <a:pt x="0" y="642286"/>
                </a:cubicBezTo>
                <a:cubicBezTo>
                  <a:pt x="37460" y="617254"/>
                  <a:pt x="71175" y="599602"/>
                  <a:pt x="76795" y="562188"/>
                </a:cubicBezTo>
                <a:cubicBezTo>
                  <a:pt x="88300" y="484987"/>
                  <a:pt x="137532" y="449681"/>
                  <a:pt x="212187" y="442830"/>
                </a:cubicBezTo>
                <a:cubicBezTo>
                  <a:pt x="184627" y="368265"/>
                  <a:pt x="184627" y="368265"/>
                  <a:pt x="273730" y="357988"/>
                </a:cubicBezTo>
                <a:cubicBezTo>
                  <a:pt x="239480" y="310562"/>
                  <a:pt x="239480" y="298442"/>
                  <a:pt x="280956" y="282106"/>
                </a:cubicBezTo>
                <a:cubicBezTo>
                  <a:pt x="320824" y="266560"/>
                  <a:pt x="364973" y="261290"/>
                  <a:pt x="401900" y="237315"/>
                </a:cubicBezTo>
                <a:cubicBezTo>
                  <a:pt x="367917" y="176713"/>
                  <a:pt x="358285" y="106364"/>
                  <a:pt x="288180" y="76852"/>
                </a:cubicBezTo>
                <a:cubicBezTo>
                  <a:pt x="277209" y="72374"/>
                  <a:pt x="269717" y="54193"/>
                  <a:pt x="276673" y="43654"/>
                </a:cubicBezTo>
                <a:cubicBezTo>
                  <a:pt x="283028" y="34103"/>
                  <a:pt x="285520" y="22412"/>
                  <a:pt x="286921" y="10118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827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474A61-FE0F-CD0C-58E2-FB55F276A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Fotografie</a:t>
            </a:r>
          </a:p>
        </p:txBody>
      </p:sp>
      <p:pic>
        <p:nvPicPr>
          <p:cNvPr id="2050" name="Picture 2" descr="Obrázkové výsledky pre:  sv. dominik sávio a jeho izba">
            <a:extLst>
              <a:ext uri="{FF2B5EF4-FFF2-40B4-BE49-F238E27FC236}">
                <a16:creationId xmlns:a16="http://schemas.microsoft.com/office/drawing/2014/main" id="{4CAE462C-B84E-E914-814B-01E3F9C01DB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194181"/>
            <a:ext cx="5724524" cy="659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Obrázkové výsledky pre: zakladna skola v dominika savia">
            <a:extLst>
              <a:ext uri="{FF2B5EF4-FFF2-40B4-BE49-F238E27FC236}">
                <a16:creationId xmlns:a16="http://schemas.microsoft.com/office/drawing/2014/main" id="{401A3B84-5F47-3625-817A-9B5F845E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6" y="2219324"/>
            <a:ext cx="5915024" cy="4092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9556547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RightStep">
      <a:dk1>
        <a:srgbClr val="000000"/>
      </a:dk1>
      <a:lt1>
        <a:srgbClr val="FFFFFF"/>
      </a:lt1>
      <a:dk2>
        <a:srgbClr val="1B302B"/>
      </a:dk2>
      <a:lt2>
        <a:srgbClr val="F1F0F3"/>
      </a:lt2>
      <a:accent1>
        <a:srgbClr val="97A91E"/>
      </a:accent1>
      <a:accent2>
        <a:srgbClr val="5CB414"/>
      </a:accent2>
      <a:accent3>
        <a:srgbClr val="26B821"/>
      </a:accent3>
      <a:accent4>
        <a:srgbClr val="14B953"/>
      </a:accent4>
      <a:accent5>
        <a:srgbClr val="20B597"/>
      </a:accent5>
      <a:accent6>
        <a:srgbClr val="17ACD5"/>
      </a:accent6>
      <a:hlink>
        <a:srgbClr val="7568CC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Dym">
  <a:themeElements>
    <a:clrScheme name="Dym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Dym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ym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461</Words>
  <Application>Microsoft Office PowerPoint</Application>
  <PresentationFormat>Širokouhlá</PresentationFormat>
  <Paragraphs>26</Paragraphs>
  <Slides>10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2</vt:i4>
      </vt:variant>
      <vt:variant>
        <vt:lpstr>Nadpisy snímok</vt:lpstr>
      </vt:variant>
      <vt:variant>
        <vt:i4>10</vt:i4>
      </vt:variant>
    </vt:vector>
  </HeadingPairs>
  <TitlesOfParts>
    <vt:vector size="18" baseType="lpstr">
      <vt:lpstr>Arial</vt:lpstr>
      <vt:lpstr>Century Gothic</vt:lpstr>
      <vt:lpstr>inherit</vt:lpstr>
      <vt:lpstr>Open Sans</vt:lpstr>
      <vt:lpstr>Times New Roman</vt:lpstr>
      <vt:lpstr>Wingdings 3</vt:lpstr>
      <vt:lpstr>BrushVTI</vt:lpstr>
      <vt:lpstr>Dym</vt:lpstr>
      <vt:lpstr>Sv. Dominik Sávio</vt:lpstr>
      <vt:lpstr>Životopis</vt:lpstr>
      <vt:lpstr>4. Zásady správania</vt:lpstr>
      <vt:lpstr>Štúdium</vt:lpstr>
      <vt:lpstr>Prvé stretnutie</vt:lpstr>
      <vt:lpstr>Dominikova družina</vt:lpstr>
      <vt:lpstr>Úmrtie</vt:lpstr>
      <vt:lpstr>Fotografie</vt:lpstr>
      <vt:lpstr>Fotografie</vt:lpstr>
      <vt:lpstr>Zdroje: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Sv. Dominik Sávio</dc:title>
  <dc:creator>Matúš Pohly</dc:creator>
  <cp:lastModifiedBy>Matúš Pohly</cp:lastModifiedBy>
  <cp:revision>2</cp:revision>
  <dcterms:created xsi:type="dcterms:W3CDTF">2023-09-23T13:44:12Z</dcterms:created>
  <dcterms:modified xsi:type="dcterms:W3CDTF">2023-09-24T08:23:06Z</dcterms:modified>
</cp:coreProperties>
</file>