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0" r:id="rId3"/>
    <p:sldId id="259" r:id="rId4"/>
    <p:sldId id="265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9" r:id="rId13"/>
    <p:sldId id="270" r:id="rId14"/>
    <p:sldId id="271" r:id="rId15"/>
    <p:sldId id="264" r:id="rId16"/>
    <p:sldId id="272" r:id="rId17"/>
    <p:sldId id="273" r:id="rId18"/>
    <p:sldId id="278" r:id="rId19"/>
    <p:sldId id="281" r:id="rId20"/>
    <p:sldId id="279" r:id="rId21"/>
    <p:sldId id="292" r:id="rId22"/>
    <p:sldId id="293" r:id="rId23"/>
    <p:sldId id="282" r:id="rId24"/>
    <p:sldId id="283" r:id="rId25"/>
    <p:sldId id="274" r:id="rId26"/>
    <p:sldId id="284" r:id="rId27"/>
    <p:sldId id="275" r:id="rId28"/>
    <p:sldId id="285" r:id="rId29"/>
    <p:sldId id="276" r:id="rId30"/>
    <p:sldId id="286" r:id="rId31"/>
    <p:sldId id="277" r:id="rId32"/>
    <p:sldId id="287" r:id="rId33"/>
    <p:sldId id="288" r:id="rId34"/>
    <p:sldId id="289" r:id="rId35"/>
    <p:sldId id="291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>
      <p:cViewPr>
        <p:scale>
          <a:sx n="28" d="100"/>
          <a:sy n="28" d="100"/>
        </p:scale>
        <p:origin x="-4374" y="-18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F3E1620-1101-4012-8AE5-46045C038C63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4F88A6C-7FD7-42D9-8598-BA4B30D3D814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10720" y="5157192"/>
            <a:ext cx="4733280" cy="599440"/>
          </a:xfrm>
        </p:spPr>
        <p:txBody>
          <a:bodyPr/>
          <a:lstStyle/>
          <a:p>
            <a:r>
              <a:rPr lang="sk-SK" sz="6000" dirty="0" smtClean="0"/>
              <a:t>Poznáš Kostry živočíchov?</a:t>
            </a:r>
            <a:endParaRPr lang="sk-SK" sz="6000" dirty="0"/>
          </a:p>
        </p:txBody>
      </p:sp>
      <p:pic>
        <p:nvPicPr>
          <p:cNvPr id="33794" name="Picture 2" descr="Download Archaeologist Clipart HQ PNG Image | FreePNG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61722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180528" y="-99392"/>
            <a:ext cx="9705528" cy="70567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4" name="Picture 2" descr="Kostra jašt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0375"/>
            <a:ext cx="952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374259" y="404664"/>
            <a:ext cx="4477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jašterice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2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Kostra korytnač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68" y="0"/>
            <a:ext cx="9523975" cy="714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Kostra korytnač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68" y="0"/>
            <a:ext cx="9523975" cy="714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023876" y="404664"/>
            <a:ext cx="5178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korytnačky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0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0"/>
            <a:ext cx="9144000" cy="7173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 descr="Kostra krokodí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94" y="1340768"/>
            <a:ext cx="944878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0"/>
            <a:ext cx="9144000" cy="7173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 descr="Kostra krokodí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94" y="1340768"/>
            <a:ext cx="944878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190751" y="404664"/>
            <a:ext cx="4844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krokodíla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19833" y="-171400"/>
            <a:ext cx="9416369" cy="7488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Kostra h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33" y="1314001"/>
            <a:ext cx="9163833" cy="51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19833" y="-171400"/>
            <a:ext cx="9416369" cy="7488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Kostra h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33" y="1314001"/>
            <a:ext cx="9163833" cy="51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862794" y="404664"/>
            <a:ext cx="3500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hada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3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673465" y="-301308"/>
            <a:ext cx="9900592" cy="7317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Kostra baža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016056" cy="709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828600" y="-603448"/>
            <a:ext cx="11556776" cy="868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Kostra baža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016056" cy="709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456786" y="404664"/>
            <a:ext cx="4312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bažanta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7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972616" y="-145060"/>
            <a:ext cx="11556776" cy="7605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Kostra pštro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60" y="69920"/>
            <a:ext cx="4804712" cy="7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4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1628800"/>
            <a:ext cx="7668344" cy="887472"/>
          </a:xfrm>
        </p:spPr>
        <p:txBody>
          <a:bodyPr/>
          <a:lstStyle/>
          <a:p>
            <a:r>
              <a:rPr lang="sk-SK" dirty="0" smtClean="0"/>
              <a:t>Priraď ku každej kostre názov Živočícha, ktorému patrí. </a:t>
            </a:r>
            <a:br>
              <a:rPr lang="sk-SK" dirty="0" smtClean="0"/>
            </a:br>
            <a:r>
              <a:rPr lang="sk-SK" dirty="0" smtClean="0"/>
              <a:t>Urči aj skupinu stavovcov, do ktorej by si živočícha zaradil.</a:t>
            </a:r>
            <a:endParaRPr lang="sk-SK" dirty="0"/>
          </a:p>
        </p:txBody>
      </p:sp>
      <p:pic>
        <p:nvPicPr>
          <p:cNvPr id="6" name="Picture 2" descr="Download Archaeologist Clipart HQ PNG Image | FreePNG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4004474" cy="354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468560" y="-171400"/>
            <a:ext cx="9828584" cy="724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Kostra pštro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60" y="69920"/>
            <a:ext cx="4804712" cy="7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/>
          <p:cNvSpPr/>
          <p:nvPr/>
        </p:nvSpPr>
        <p:spPr>
          <a:xfrm>
            <a:off x="3530909" y="404664"/>
            <a:ext cx="4164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pštrosa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7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Lebka hovädzieho doby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24934"/>
            <a:ext cx="10489878" cy="698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Lebka hovädzieho doby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402" y="0"/>
            <a:ext cx="10489878" cy="698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961592" y="796163"/>
            <a:ext cx="7977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hovädzieho dobytka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8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Kostra op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"/>
            <a:ext cx="9937104" cy="745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Kostra op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"/>
            <a:ext cx="9937104" cy="745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95469" y="404664"/>
            <a:ext cx="3635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opice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8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Kostra vl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584"/>
            <a:ext cx="103273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Kostra vl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584"/>
            <a:ext cx="103273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4005784" y="404664"/>
            <a:ext cx="3214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vlka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7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396552" y="-81056"/>
            <a:ext cx="10153128" cy="7776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Kostra delfí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7" y="1902382"/>
            <a:ext cx="9159877" cy="380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252536" y="-315416"/>
            <a:ext cx="10009112" cy="7992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Kostra delfí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7" y="1902382"/>
            <a:ext cx="9159877" cy="380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591889" y="404664"/>
            <a:ext cx="4042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delfína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Kostra netopi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772" y="0"/>
            <a:ext cx="9504133" cy="760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0"/>
            <a:ext cx="9252520" cy="695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Kostra ryby (kap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303" y="1700808"/>
            <a:ext cx="9220572" cy="36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9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Kostra netopi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772" y="0"/>
            <a:ext cx="9504133" cy="760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2930" y="2708920"/>
            <a:ext cx="483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netopiera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5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Kostra kr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1214563"/>
            <a:ext cx="9425215" cy="87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Kostra kr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1214563"/>
            <a:ext cx="9425215" cy="87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4427984" y="3429000"/>
            <a:ext cx="3531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krtka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6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Kostra koňa - kôň je nepárnokopytník, čo znamená, že stúpa len na jeden prst zakončený kopy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74" y="-171400"/>
            <a:ext cx="10498986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7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Kostra koňa - kôň je nepárnokopytník, čo znamená, že stúpa len na jeden prst zakončený kopy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74" y="-171400"/>
            <a:ext cx="10498986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576" y="5157192"/>
            <a:ext cx="3461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koňa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89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10720" y="5157192"/>
            <a:ext cx="4733280" cy="599440"/>
          </a:xfrm>
        </p:spPr>
        <p:txBody>
          <a:bodyPr/>
          <a:lstStyle/>
          <a:p>
            <a:r>
              <a:rPr lang="sk-SK" sz="6000" dirty="0" smtClean="0"/>
              <a:t>KONIEC</a:t>
            </a:r>
            <a:endParaRPr lang="sk-SK" sz="6000" dirty="0"/>
          </a:p>
        </p:txBody>
      </p:sp>
      <p:pic>
        <p:nvPicPr>
          <p:cNvPr id="33794" name="Picture 2" descr="Download Archaeologist Clipart HQ PNG Image | FreePNG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61722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0"/>
            <a:ext cx="9252520" cy="695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Kostra ryby (kap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303" y="1700808"/>
            <a:ext cx="9220572" cy="36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117120" y="796163"/>
            <a:ext cx="3666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kapra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9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Kostra ža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171400"/>
            <a:ext cx="9560487" cy="7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Kostra ža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171400"/>
            <a:ext cx="9560487" cy="7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923928" y="404664"/>
            <a:ext cx="3378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žaby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Kostra mlo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90728"/>
            <a:ext cx="9531637" cy="71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Kostra mlo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90728"/>
            <a:ext cx="9649072" cy="72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02810" y="404664"/>
            <a:ext cx="3820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Kostra mloka</a:t>
            </a:r>
            <a:endParaRPr lang="sk-SK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0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252536" y="-531440"/>
            <a:ext cx="9937104" cy="76328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4" name="Picture 2" descr="Kostra jašt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0375"/>
            <a:ext cx="952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</TotalTime>
  <Words>48</Words>
  <Application>Microsoft Office PowerPoint</Application>
  <PresentationFormat>Prezentácia na obrazovke (4:3)</PresentationFormat>
  <Paragraphs>19</Paragraphs>
  <Slides>35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6" baseType="lpstr">
      <vt:lpstr>Horizont</vt:lpstr>
      <vt:lpstr>Poznáš Kostry živočíchov?</vt:lpstr>
      <vt:lpstr>Priraď ku každej kostre názov Živočícha, ktorému patrí.  Urči aj skupinu stavovcov, do ktorej by si živočícha zaradil.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KONIEC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Terezika</dc:creator>
  <cp:lastModifiedBy>Terezika</cp:lastModifiedBy>
  <cp:revision>5</cp:revision>
  <dcterms:created xsi:type="dcterms:W3CDTF">2020-09-23T14:58:32Z</dcterms:created>
  <dcterms:modified xsi:type="dcterms:W3CDTF">2020-09-23T15:31:36Z</dcterms:modified>
</cp:coreProperties>
</file>