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0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67" r:id="rId2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FA06"/>
    <a:srgbClr val="56FE02"/>
    <a:srgbClr val="C83232"/>
    <a:srgbClr val="DA6C6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65" autoAdjust="0"/>
    <p:restoredTop sz="94662" autoAdjust="0"/>
  </p:normalViewPr>
  <p:slideViewPr>
    <p:cSldViewPr>
      <p:cViewPr>
        <p:scale>
          <a:sx n="80" d="100"/>
          <a:sy n="80" d="100"/>
        </p:scale>
        <p:origin x="-4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46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AFF8F-62FE-46CD-A8A4-6AFD2D7CB464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DE5AA-4EEC-43B2-B448-37A70A422EF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14862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2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42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19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21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22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E5AA-4EEC-43B2-B448-37A70A422EF4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106640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078732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9044685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0240142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339019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1218738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6831249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1209327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9341915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006257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74710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D1A3C-38A7-4B92-BAED-FEF1448A35BF}" type="datetimeFigureOut">
              <a:rPr lang="sk-SK" smtClean="0"/>
              <a:pPr/>
              <a:t>19. 3. 2018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4A330-51E5-4C66-985C-8C6E5C43A49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80077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25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.gif"/><Relationship Id="rId21" Type="http://schemas.openxmlformats.org/officeDocument/2006/relationships/image" Target="../media/image44.png"/><Relationship Id="rId7" Type="http://schemas.openxmlformats.org/officeDocument/2006/relationships/image" Target="../media/image15.png"/><Relationship Id="rId12" Type="http://schemas.openxmlformats.org/officeDocument/2006/relationships/image" Target="../media/image29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5" Type="http://schemas.openxmlformats.org/officeDocument/2006/relationships/image" Target="../media/image34.png"/><Relationship Id="rId10" Type="http://schemas.openxmlformats.org/officeDocument/2006/relationships/image" Target="../media/image24.png"/><Relationship Id="rId19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32.png"/><Relationship Id="rId22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ýsledok vyhľadávania obrázkov pre dopyt milujem slovensk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2415" r="12660"/>
          <a:stretch/>
        </p:blipFill>
        <p:spPr bwMode="auto">
          <a:xfrm>
            <a:off x="-428660" y="-603448"/>
            <a:ext cx="9938604" cy="74614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Skupina 6"/>
          <p:cNvGrpSpPr/>
          <p:nvPr/>
        </p:nvGrpSpPr>
        <p:grpSpPr>
          <a:xfrm>
            <a:off x="1102172" y="4876575"/>
            <a:ext cx="6939655" cy="1656184"/>
            <a:chOff x="1331640" y="4876575"/>
            <a:chExt cx="6939655" cy="1656184"/>
          </a:xfrm>
        </p:grpSpPr>
        <p:sp>
          <p:nvSpPr>
            <p:cNvPr id="4" name="Stužka zahnutá nahoru 3"/>
            <p:cNvSpPr/>
            <p:nvPr/>
          </p:nvSpPr>
          <p:spPr>
            <a:xfrm rot="10800000">
              <a:off x="1331640" y="4876575"/>
              <a:ext cx="6939655" cy="1656184"/>
            </a:xfrm>
            <a:prstGeom prst="ellipseRibbon2">
              <a:avLst>
                <a:gd name="adj1" fmla="val 52369"/>
                <a:gd name="adj2" fmla="val 62154"/>
                <a:gd name="adj3" fmla="val 36569"/>
              </a:avLst>
            </a:prstGeom>
            <a:solidFill>
              <a:srgbClr val="C8323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Obdélník 4"/>
            <p:cNvSpPr/>
            <p:nvPr/>
          </p:nvSpPr>
          <p:spPr>
            <a:xfrm>
              <a:off x="2443509" y="5704667"/>
              <a:ext cx="4715916" cy="5040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prstTxWarp prst="textArchDown">
                <a:avLst>
                  <a:gd name="adj" fmla="val 216689"/>
                </a:avLst>
              </a:prstTxWarp>
              <a:spAutoFit/>
            </a:bodyPr>
            <a:lstStyle/>
            <a:p>
              <a:pPr algn="ctr"/>
              <a:r>
                <a:rPr lang="sk-SK" sz="5400" cap="none" spc="0" dirty="0" smtClean="0">
                  <a:ln w="18000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Slepá mapa</a:t>
              </a:r>
              <a:endParaRPr lang="sk-SK" sz="5400" cap="none" spc="0" dirty="0">
                <a:ln w="18000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" name="BlokTextu 5"/>
          <p:cNvSpPr txBox="1"/>
          <p:nvPr/>
        </p:nvSpPr>
        <p:spPr>
          <a:xfrm>
            <a:off x="1857356" y="1928802"/>
            <a:ext cx="5786478" cy="11079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6600" dirty="0" smtClean="0">
                <a:solidFill>
                  <a:schemeClr val="bg1"/>
                </a:solidFill>
              </a:rPr>
              <a:t>Milujem Európu</a:t>
            </a:r>
            <a:endParaRPr lang="sk-SK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1152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1" name="Picture 25" descr="Výsledok vyhľadávania obrázkov pre dopyt icon austr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44920">
            <a:off x="3187920" y="3857628"/>
            <a:ext cx="1312642" cy="1214446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929322" y="571480"/>
            <a:ext cx="3071802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Rakúsko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4" descr="Výsledok vyhľadávania obrázkov pre dopyt norway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92" y="2357430"/>
            <a:ext cx="1071546" cy="1071546"/>
          </a:xfrm>
          <a:prstGeom prst="rect">
            <a:avLst/>
          </a:prstGeom>
          <a:noFill/>
        </p:spPr>
      </p:pic>
      <p:pic>
        <p:nvPicPr>
          <p:cNvPr id="25" name="Picture 30" descr="Súvisiaci obrázo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074" y="1500174"/>
            <a:ext cx="1264885" cy="1000132"/>
          </a:xfrm>
          <a:prstGeom prst="rect">
            <a:avLst/>
          </a:prstGeom>
          <a:noFill/>
        </p:spPr>
      </p:pic>
      <p:pic>
        <p:nvPicPr>
          <p:cNvPr id="26" name="Picture 12" descr="Výsledok vyhľadávania obrázkov pre dopyt france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0958" y="1500174"/>
            <a:ext cx="1227203" cy="9286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2" name="Picture 57" descr="Výsledok vyhľadávania obrázkov pre dopyt icon  bulgar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4929198"/>
            <a:ext cx="1071570" cy="1000132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929322" y="357166"/>
            <a:ext cx="3071802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Bulharsko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2" descr="Výsledok vyhľadávania obrázkov pre dopyt icon flag ital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2000240"/>
            <a:ext cx="1428760" cy="1428760"/>
          </a:xfrm>
          <a:prstGeom prst="rect">
            <a:avLst/>
          </a:prstGeom>
          <a:noFill/>
        </p:spPr>
      </p:pic>
      <p:pic>
        <p:nvPicPr>
          <p:cNvPr id="25" name="Picture 16" descr="Výsledok vyhľadávania obrázkov pre dopyt hungary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8" y="1285860"/>
            <a:ext cx="1071570" cy="892098"/>
          </a:xfrm>
          <a:prstGeom prst="rect">
            <a:avLst/>
          </a:prstGeom>
          <a:noFill/>
        </p:spPr>
      </p:pic>
      <p:pic>
        <p:nvPicPr>
          <p:cNvPr id="26" name="Picture 18" descr="Výsledok vyhľadávania obrázkov pre dopyt bulgaria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2396" y="1142984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3" name="Picture 41" descr="Výsledok vyhľadávania obrázkov pre dopyt icon portug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282576">
            <a:off x="-202423" y="4605226"/>
            <a:ext cx="1497329" cy="1243488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857884" y="642918"/>
            <a:ext cx="3286116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/>
              <a:t>Portugalsko</a:t>
            </a:r>
            <a:endParaRPr lang="sk-SK" sz="4800" b="1" dirty="0"/>
          </a:p>
        </p:txBody>
      </p:sp>
      <p:pic>
        <p:nvPicPr>
          <p:cNvPr id="24" name="Picture 16" descr="Výsledok vyhľadávania obrázkov pre dopyt hungary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2571744"/>
            <a:ext cx="1029719" cy="857256"/>
          </a:xfrm>
          <a:prstGeom prst="rect">
            <a:avLst/>
          </a:prstGeom>
          <a:noFill/>
        </p:spPr>
      </p:pic>
      <p:pic>
        <p:nvPicPr>
          <p:cNvPr id="25" name="Picture 6" descr="Výsledok vyhľadávania obrázkov pre dopyt portugal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1500174"/>
            <a:ext cx="1071570" cy="1071570"/>
          </a:xfrm>
          <a:prstGeom prst="rect">
            <a:avLst/>
          </a:prstGeom>
          <a:noFill/>
        </p:spPr>
      </p:pic>
      <p:pic>
        <p:nvPicPr>
          <p:cNvPr id="26" name="Picture 18" descr="Výsledok vyhľadávania obrázkov pre dopyt bulgaria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0958" y="1500174"/>
            <a:ext cx="1152516" cy="10715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4" name="Picture 67" descr="Výsledok vyhľadávania obrázkov pre dopyt icon belgiu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0308" y="3582256"/>
            <a:ext cx="505978" cy="489686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929322" y="500042"/>
            <a:ext cx="3071802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Belgicko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10" descr="Výsledok vyhľadávania obrázkov pre dopyt germany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2214554"/>
            <a:ext cx="1071570" cy="1071570"/>
          </a:xfrm>
          <a:prstGeom prst="rect">
            <a:avLst/>
          </a:prstGeom>
          <a:noFill/>
        </p:spPr>
      </p:pic>
      <p:pic>
        <p:nvPicPr>
          <p:cNvPr id="25" name="Picture 8" descr="Výsledok vyhľadávania obrázkov pre dopyt romania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1428736"/>
            <a:ext cx="1285884" cy="928694"/>
          </a:xfrm>
          <a:prstGeom prst="rect">
            <a:avLst/>
          </a:prstGeom>
          <a:noFill/>
        </p:spPr>
      </p:pic>
      <p:pic>
        <p:nvPicPr>
          <p:cNvPr id="26" name="Picture 2" descr="Výsledok vyhľadávania obrázkov pre dopyt icon belgiu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29520" y="1071546"/>
            <a:ext cx="1162057" cy="15716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5" name="Picture 2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312510">
            <a:off x="3753947" y="499366"/>
            <a:ext cx="1475630" cy="2609541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929322" y="642918"/>
            <a:ext cx="3071802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Švédsko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28" descr="Výsledok vyhľadávania obrázkov pre dopyt finland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2428868"/>
            <a:ext cx="1009640" cy="1071570"/>
          </a:xfrm>
          <a:prstGeom prst="rect">
            <a:avLst/>
          </a:prstGeom>
          <a:noFill/>
        </p:spPr>
      </p:pic>
      <p:pic>
        <p:nvPicPr>
          <p:cNvPr id="25" name="Picture 26" descr="Výsledok vyhľadávania obrázkov pre dopyt sweden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1428736"/>
            <a:ext cx="1000132" cy="1071570"/>
          </a:xfrm>
          <a:prstGeom prst="rect">
            <a:avLst/>
          </a:prstGeom>
          <a:noFill/>
        </p:spPr>
      </p:pic>
      <p:pic>
        <p:nvPicPr>
          <p:cNvPr id="26" name="Picture 8" descr="Výsledok vyhľadávania obrázkov pre dopyt romania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6644" y="1500174"/>
            <a:ext cx="1214446" cy="92869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6" name="Picture 23" descr="Výsledok vyhľadávania obrázkov pre dopyt icon hungar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4071942"/>
            <a:ext cx="1053236" cy="1053236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857884" y="428604"/>
            <a:ext cx="3071802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sk-SK" sz="4800" b="1" dirty="0" smtClean="0">
                <a:solidFill>
                  <a:schemeClr val="bg1"/>
                </a:solidFill>
              </a:rPr>
              <a:t>Maďarsko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6" descr="Výsledok vyhľadávania obrázkov pre dopyt portugal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357430"/>
            <a:ext cx="1071570" cy="1071570"/>
          </a:xfrm>
          <a:prstGeom prst="rect">
            <a:avLst/>
          </a:prstGeom>
          <a:noFill/>
        </p:spPr>
      </p:pic>
      <p:pic>
        <p:nvPicPr>
          <p:cNvPr id="25" name="Picture 16" descr="Výsledok vyhľadávania obrázkov pre dopyt hungary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1500174"/>
            <a:ext cx="1071570" cy="892098"/>
          </a:xfrm>
          <a:prstGeom prst="rect">
            <a:avLst/>
          </a:prstGeom>
          <a:noFill/>
        </p:spPr>
      </p:pic>
      <p:pic>
        <p:nvPicPr>
          <p:cNvPr id="26" name="Picture 2" descr="Výsledok vyhľadávania obrázkov pre dopyt icon flag italy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6644" y="1214422"/>
            <a:ext cx="1214446" cy="150019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8" name="Picture 27" descr="Výsledok vyhľadávania obrázkov pre dopyt icon switzerla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43555">
            <a:off x="2817400" y="4239577"/>
            <a:ext cx="698569" cy="690404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857884" y="571480"/>
            <a:ext cx="3071802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Švajčiarsko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24" descr="Výsledok vyhľadávania obrázkov pre dopyt switzerland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2428868"/>
            <a:ext cx="1071570" cy="1071570"/>
          </a:xfrm>
          <a:prstGeom prst="rect">
            <a:avLst/>
          </a:prstGeom>
          <a:noFill/>
        </p:spPr>
      </p:pic>
      <p:pic>
        <p:nvPicPr>
          <p:cNvPr id="25" name="Picture 30" descr="Súvisiaci obrázo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86512" y="1571612"/>
            <a:ext cx="1174535" cy="928693"/>
          </a:xfrm>
          <a:prstGeom prst="rect">
            <a:avLst/>
          </a:prstGeom>
          <a:noFill/>
        </p:spPr>
      </p:pic>
      <p:pic>
        <p:nvPicPr>
          <p:cNvPr id="26" name="Picture 6" descr="Výsledok vyhľadávania obrázkov pre dopyt poland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0958" y="1500174"/>
            <a:ext cx="1071570" cy="100013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9" name="Picture 43" descr="Výsledok vyhľadávania obrázkov pre dopyt icon sloven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70362">
            <a:off x="3707909" y="4410411"/>
            <a:ext cx="795887" cy="714380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857884" y="357166"/>
            <a:ext cx="3071802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Slovinsko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6" descr="Výsledok vyhľadávania obrázkov pre dopyt slovakia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16" y="2214554"/>
            <a:ext cx="1142984" cy="1142984"/>
          </a:xfrm>
          <a:prstGeom prst="rect">
            <a:avLst/>
          </a:prstGeom>
          <a:noFill/>
        </p:spPr>
      </p:pic>
      <p:pic>
        <p:nvPicPr>
          <p:cNvPr id="25" name="Picture 8" descr="Výsledok vyhľadávania obrázkov pre dopyt slovenia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1214422"/>
            <a:ext cx="1143008" cy="1143008"/>
          </a:xfrm>
          <a:prstGeom prst="rect">
            <a:avLst/>
          </a:prstGeom>
          <a:noFill/>
        </p:spPr>
      </p:pic>
      <p:pic>
        <p:nvPicPr>
          <p:cNvPr id="26" name="Picture 12" descr="Výsledok vyhľadávania obrázkov pre dopyt france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0958" y="1357297"/>
            <a:ext cx="1214446" cy="9190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20" name="Picture 11" descr="Výsledok vyhľadávania obrázkov pre dopyt icon slovak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326374">
            <a:off x="4320117" y="3894034"/>
            <a:ext cx="951206" cy="889820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857884" y="571480"/>
            <a:ext cx="3071802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Slovensko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8" descr="Výsledok vyhľadávania obrázkov pre dopyt slovenia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1357298"/>
            <a:ext cx="1071570" cy="1071570"/>
          </a:xfrm>
          <a:prstGeom prst="rect">
            <a:avLst/>
          </a:prstGeom>
          <a:noFill/>
        </p:spPr>
      </p:pic>
      <p:pic>
        <p:nvPicPr>
          <p:cNvPr id="25" name="Picture 22" descr="Výsledok vyhľadávania obrázkov pre dopyt czech flag ic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15206" y="1500174"/>
            <a:ext cx="1500198" cy="857256"/>
          </a:xfrm>
          <a:prstGeom prst="rect">
            <a:avLst/>
          </a:prstGeom>
          <a:noFill/>
        </p:spPr>
      </p:pic>
      <p:pic>
        <p:nvPicPr>
          <p:cNvPr id="26" name="Picture 6" descr="Výsledok vyhľadávania obrázkov pre dopyt slovakia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00892" y="2214554"/>
            <a:ext cx="1071570" cy="10715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929322" y="642918"/>
            <a:ext cx="3071802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Rumunsko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10" descr="Výsledok vyhľadávania obrázkov pre dopyt belgium flag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892" y="2428868"/>
            <a:ext cx="1142984" cy="1071570"/>
          </a:xfrm>
          <a:prstGeom prst="rect">
            <a:avLst/>
          </a:prstGeom>
          <a:noFill/>
        </p:spPr>
      </p:pic>
      <p:pic>
        <p:nvPicPr>
          <p:cNvPr id="25" name="Picture 8" descr="Výsledok vyhľadávania obrázkov pre dopyt romania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1500174"/>
            <a:ext cx="1297164" cy="928694"/>
          </a:xfrm>
          <a:prstGeom prst="rect">
            <a:avLst/>
          </a:prstGeom>
          <a:noFill/>
        </p:spPr>
      </p:pic>
      <p:pic>
        <p:nvPicPr>
          <p:cNvPr id="26" name="Picture 10" descr="Výsledok vyhľadávania obrázkov pre dopyt germany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2396" y="1428736"/>
            <a:ext cx="1071570" cy="1071570"/>
          </a:xfrm>
          <a:prstGeom prst="rect">
            <a:avLst/>
          </a:prstGeom>
          <a:noFill/>
        </p:spPr>
      </p:pic>
      <p:pic>
        <p:nvPicPr>
          <p:cNvPr id="27" name="Picture 65" descr="Výsledok vyhľadávania obrázkov pre dopyt icon  romania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444241">
            <a:off x="4770114" y="4040631"/>
            <a:ext cx="1447376" cy="14878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sp>
        <p:nvSpPr>
          <p:cNvPr id="95267" name="AutoShape 35" descr="Výsledok vyhľadávania obrázkov pre dopyt icon norwa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5291" name="AutoShape 59" descr="Výsledok vyhľadávania obrázkov pre dopyt icon  roma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5293" name="AutoShape 61" descr="Výsledok vyhľadávania obrázkov pre dopyt icon  roma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5295" name="AutoShape 63" descr="Výsledok vyhľadávania obrázkov pre dopyt icon  roma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214414" y="1714488"/>
            <a:ext cx="6929454" cy="25853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5400" b="1" dirty="0" smtClean="0">
                <a:solidFill>
                  <a:schemeClr val="bg1"/>
                </a:solidFill>
              </a:rPr>
              <a:t>Správne označ krajinu  Európy a priraď jej štátnu vlajku</a:t>
            </a:r>
            <a:endParaRPr lang="sk-SK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01999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7" name="Picture 19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411447">
            <a:off x="4035061" y="3062111"/>
            <a:ext cx="1309294" cy="1296921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6286512" y="642918"/>
            <a:ext cx="2428892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Poľsko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4" descr="Výsledok vyhľadávania obrázkov pre dopyt norway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2428868"/>
            <a:ext cx="1000132" cy="1000132"/>
          </a:xfrm>
          <a:prstGeom prst="rect">
            <a:avLst/>
          </a:prstGeom>
          <a:noFill/>
        </p:spPr>
      </p:pic>
      <p:pic>
        <p:nvPicPr>
          <p:cNvPr id="25" name="Picture 6" descr="Výsledok vyhľadávania obrázkov pre dopyt poland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1500174"/>
            <a:ext cx="1000132" cy="1000132"/>
          </a:xfrm>
          <a:prstGeom prst="rect">
            <a:avLst/>
          </a:prstGeom>
          <a:noFill/>
        </p:spPr>
      </p:pic>
      <p:pic>
        <p:nvPicPr>
          <p:cNvPr id="26" name="Picture 30" descr="Súvisiaci obrázok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58082" y="1571612"/>
            <a:ext cx="1174535" cy="92869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21" name="Picture 5" descr="Výsledok vyhľadávania obrázkov pre dopyt countries icon fran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79440">
            <a:off x="1333941" y="3481207"/>
            <a:ext cx="2050804" cy="1896992"/>
          </a:xfrm>
          <a:prstGeom prst="rect">
            <a:avLst/>
          </a:prstGeom>
          <a:noFill/>
        </p:spPr>
      </p:pic>
      <p:sp>
        <p:nvSpPr>
          <p:cNvPr id="24" name="BlokTextu 23"/>
          <p:cNvSpPr txBox="1"/>
          <p:nvPr/>
        </p:nvSpPr>
        <p:spPr>
          <a:xfrm>
            <a:off x="5857884" y="714356"/>
            <a:ext cx="3071802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Francúzsko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5" name="Picture 30" descr="Súvisiaci obrázo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16" y="2500306"/>
            <a:ext cx="1084186" cy="857255"/>
          </a:xfrm>
          <a:prstGeom prst="rect">
            <a:avLst/>
          </a:prstGeom>
          <a:noFill/>
        </p:spPr>
      </p:pic>
      <p:pic>
        <p:nvPicPr>
          <p:cNvPr id="26" name="Picture 16" descr="Výsledok vyhľadávania obrázkov pre dopyt hungary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1643050"/>
            <a:ext cx="1029719" cy="785818"/>
          </a:xfrm>
          <a:prstGeom prst="rect">
            <a:avLst/>
          </a:prstGeom>
          <a:noFill/>
        </p:spPr>
      </p:pic>
      <p:pic>
        <p:nvPicPr>
          <p:cNvPr id="27" name="Picture 12" descr="Výsledok vyhľadávania obrázkov pre dopyt france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29520" y="1643050"/>
            <a:ext cx="1038403" cy="78581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4" name="Picture 21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469100">
            <a:off x="2721028" y="3025597"/>
            <a:ext cx="1703654" cy="1484738"/>
          </a:xfrm>
          <a:prstGeom prst="rect">
            <a:avLst/>
          </a:prstGeom>
          <a:noFill/>
        </p:spPr>
      </p:pic>
      <p:pic>
        <p:nvPicPr>
          <p:cNvPr id="5" name="Picture 45" descr="Výsledok vyhľadávania obrázkov pre dopyt icon finlan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21026212">
            <a:off x="4118206" y="200849"/>
            <a:ext cx="2386002" cy="2102253"/>
          </a:xfrm>
          <a:prstGeom prst="rect">
            <a:avLst/>
          </a:prstGeom>
          <a:noFill/>
        </p:spPr>
      </p:pic>
      <p:pic>
        <p:nvPicPr>
          <p:cNvPr id="6" name="Picture 29" descr="Súvisiaci obrázok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988273">
            <a:off x="161090" y="4363167"/>
            <a:ext cx="2367100" cy="2161513"/>
          </a:xfrm>
          <a:prstGeom prst="rect">
            <a:avLst/>
          </a:prstGeom>
          <a:noFill/>
        </p:spPr>
      </p:pic>
      <p:pic>
        <p:nvPicPr>
          <p:cNvPr id="7" name="Picture 53" descr="Výsledok vyhľadávania obrázkov pre dopyt icon norway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315625">
            <a:off x="2766443" y="162637"/>
            <a:ext cx="3079937" cy="2404038"/>
          </a:xfrm>
          <a:prstGeom prst="rect">
            <a:avLst/>
          </a:prstGeom>
          <a:noFill/>
        </p:spPr>
      </p:pic>
      <p:pic>
        <p:nvPicPr>
          <p:cNvPr id="8" name="Picture 9" descr="Výsledok vyhľadávania obrázkov pre dopyt icon ital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328956">
            <a:off x="2802014" y="4580011"/>
            <a:ext cx="1787478" cy="1915155"/>
          </a:xfrm>
          <a:prstGeom prst="rect">
            <a:avLst/>
          </a:prstGeom>
          <a:noFill/>
        </p:spPr>
      </p:pic>
      <p:pic>
        <p:nvPicPr>
          <p:cNvPr id="9" name="Picture 7" descr="Výsledok vyhľadávania obrázkov pre dopyt icon czech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335197">
            <a:off x="3696396" y="3522401"/>
            <a:ext cx="1072190" cy="1143008"/>
          </a:xfrm>
          <a:prstGeom prst="rect">
            <a:avLst/>
          </a:prstGeom>
          <a:noFill/>
        </p:spPr>
      </p:pic>
      <p:pic>
        <p:nvPicPr>
          <p:cNvPr id="10" name="Picture 33" descr="Súvisiaci obrázok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 rot="1262495">
            <a:off x="1015492" y="1869647"/>
            <a:ext cx="2186664" cy="1958396"/>
          </a:xfrm>
          <a:prstGeom prst="rect">
            <a:avLst/>
          </a:prstGeom>
          <a:noFill/>
        </p:spPr>
      </p:pic>
      <p:pic>
        <p:nvPicPr>
          <p:cNvPr id="11" name="Picture 25" descr="Výsledok vyhľadávania obrázkov pre dopyt icon austria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 rot="244920">
            <a:off x="3187920" y="3857628"/>
            <a:ext cx="1312642" cy="1214446"/>
          </a:xfrm>
          <a:prstGeom prst="rect">
            <a:avLst/>
          </a:prstGeom>
          <a:noFill/>
        </p:spPr>
      </p:pic>
      <p:pic>
        <p:nvPicPr>
          <p:cNvPr id="12" name="Picture 57" descr="Výsledok vyhľadávania obrázkov pre dopyt icon  bulgaria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72066" y="4929198"/>
            <a:ext cx="1071570" cy="1000132"/>
          </a:xfrm>
          <a:prstGeom prst="rect">
            <a:avLst/>
          </a:prstGeom>
          <a:noFill/>
        </p:spPr>
      </p:pic>
      <p:pic>
        <p:nvPicPr>
          <p:cNvPr id="13" name="Picture 41" descr="Výsledok vyhľadávania obrázkov pre dopyt icon portugal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 rot="1282576">
            <a:off x="-202423" y="4605226"/>
            <a:ext cx="1497329" cy="1243488"/>
          </a:xfrm>
          <a:prstGeom prst="rect">
            <a:avLst/>
          </a:prstGeom>
          <a:noFill/>
        </p:spPr>
      </p:pic>
      <p:pic>
        <p:nvPicPr>
          <p:cNvPr id="14" name="Picture 67" descr="Výsledok vyhľadávania obrázkov pre dopyt icon belgium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70308" y="3582256"/>
            <a:ext cx="505978" cy="489686"/>
          </a:xfrm>
          <a:prstGeom prst="rect">
            <a:avLst/>
          </a:prstGeom>
          <a:noFill/>
        </p:spPr>
      </p:pic>
      <p:pic>
        <p:nvPicPr>
          <p:cNvPr id="15" name="Picture 2" descr="Súvisiaci obrázok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rot="21312510">
            <a:off x="3753947" y="499366"/>
            <a:ext cx="1475630" cy="2609541"/>
          </a:xfrm>
          <a:prstGeom prst="rect">
            <a:avLst/>
          </a:prstGeom>
          <a:noFill/>
        </p:spPr>
      </p:pic>
      <p:pic>
        <p:nvPicPr>
          <p:cNvPr id="16" name="Picture 23" descr="Výsledok vyhľadávania obrázkov pre dopyt icon hungary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214810" y="4071942"/>
            <a:ext cx="1053236" cy="1053236"/>
          </a:xfrm>
          <a:prstGeom prst="rect">
            <a:avLst/>
          </a:prstGeom>
          <a:noFill/>
        </p:spPr>
      </p:pic>
      <p:pic>
        <p:nvPicPr>
          <p:cNvPr id="17" name="Picture 19" descr="Súvisiaci obrázok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 rot="21411447">
            <a:off x="4035061" y="3062111"/>
            <a:ext cx="1309294" cy="1296921"/>
          </a:xfrm>
          <a:prstGeom prst="rect">
            <a:avLst/>
          </a:prstGeom>
          <a:noFill/>
        </p:spPr>
      </p:pic>
      <p:pic>
        <p:nvPicPr>
          <p:cNvPr id="18" name="Picture 27" descr="Výsledok vyhľadávania obrázkov pre dopyt icon switzerland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 rot="343555">
            <a:off x="2817400" y="4239577"/>
            <a:ext cx="698569" cy="690404"/>
          </a:xfrm>
          <a:prstGeom prst="rect">
            <a:avLst/>
          </a:prstGeom>
          <a:noFill/>
        </p:spPr>
      </p:pic>
      <p:pic>
        <p:nvPicPr>
          <p:cNvPr id="19" name="Picture 43" descr="Výsledok vyhľadávania obrázkov pre dopyt icon slovenia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 rot="21270362">
            <a:off x="3707909" y="4410411"/>
            <a:ext cx="795887" cy="714380"/>
          </a:xfrm>
          <a:prstGeom prst="rect">
            <a:avLst/>
          </a:prstGeom>
          <a:noFill/>
        </p:spPr>
      </p:pic>
      <p:pic>
        <p:nvPicPr>
          <p:cNvPr id="20" name="Picture 11" descr="Výsledok vyhľadávania obrázkov pre dopyt icon slovakia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 rot="21326374">
            <a:off x="4320117" y="3894034"/>
            <a:ext cx="951206" cy="889820"/>
          </a:xfrm>
          <a:prstGeom prst="rect">
            <a:avLst/>
          </a:prstGeom>
          <a:noFill/>
        </p:spPr>
      </p:pic>
      <p:pic>
        <p:nvPicPr>
          <p:cNvPr id="21" name="Picture 5" descr="Výsledok vyhľadávania obrázkov pre dopyt countries icon france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 rot="179440">
            <a:off x="1285089" y="3501221"/>
            <a:ext cx="2050804" cy="1896992"/>
          </a:xfrm>
          <a:prstGeom prst="rect">
            <a:avLst/>
          </a:prstGeom>
          <a:noFill/>
        </p:spPr>
      </p:pic>
      <p:pic>
        <p:nvPicPr>
          <p:cNvPr id="23" name="Picture 65" descr="Výsledok vyhľadávania obrázkov pre dopyt icon  romania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 rot="21444241">
            <a:off x="4770114" y="4040631"/>
            <a:ext cx="1447376" cy="14878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4" name="Picture 21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469100">
            <a:off x="2721028" y="3025597"/>
            <a:ext cx="1703654" cy="1484738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357818" y="928670"/>
            <a:ext cx="3071802" cy="83099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Nemecko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6" descr="Výsledok vyhľadávania obrázkov pre dopyt poland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1928802"/>
            <a:ext cx="1000132" cy="1000132"/>
          </a:xfrm>
          <a:prstGeom prst="rect">
            <a:avLst/>
          </a:prstGeom>
          <a:noFill/>
        </p:spPr>
      </p:pic>
      <p:pic>
        <p:nvPicPr>
          <p:cNvPr id="25" name="Picture 10" descr="Výsledok vyhľadávania obrázkov pre dopyt belgium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57950" y="1928802"/>
            <a:ext cx="1000100" cy="1000100"/>
          </a:xfrm>
          <a:prstGeom prst="rect">
            <a:avLst/>
          </a:prstGeom>
          <a:noFill/>
        </p:spPr>
      </p:pic>
      <p:pic>
        <p:nvPicPr>
          <p:cNvPr id="26" name="Picture 10" descr="Výsledok vyhľadávania obrázkov pre dopyt germany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29520" y="1928802"/>
            <a:ext cx="1000132" cy="100013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357818" y="1000108"/>
            <a:ext cx="3071802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Fínsko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12" descr="Výsledok vyhľadávania obrázkov pre dopyt france flag 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071678"/>
            <a:ext cx="1132803" cy="857256"/>
          </a:xfrm>
          <a:prstGeom prst="rect">
            <a:avLst/>
          </a:prstGeom>
          <a:noFill/>
        </p:spPr>
      </p:pic>
      <p:pic>
        <p:nvPicPr>
          <p:cNvPr id="25" name="Picture 28" descr="Výsledok vyhľadávania obrázkov pre dopyt finland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1928802"/>
            <a:ext cx="1111647" cy="1111647"/>
          </a:xfrm>
          <a:prstGeom prst="rect">
            <a:avLst/>
          </a:prstGeom>
          <a:noFill/>
        </p:spPr>
      </p:pic>
      <p:pic>
        <p:nvPicPr>
          <p:cNvPr id="26" name="Picture 26" descr="Výsledok vyhľadávania obrázkov pre dopyt sweden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43834" y="1928802"/>
            <a:ext cx="1081102" cy="1081102"/>
          </a:xfrm>
          <a:prstGeom prst="rect">
            <a:avLst/>
          </a:prstGeom>
          <a:noFill/>
        </p:spPr>
      </p:pic>
      <p:pic>
        <p:nvPicPr>
          <p:cNvPr id="27" name="Picture 45" descr="Výsledok vyhľadávania obrázkov pre dopyt icon finlan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026212">
            <a:off x="4118206" y="200849"/>
            <a:ext cx="2386002" cy="210225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6" name="Picture 29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988273">
            <a:off x="161090" y="4363167"/>
            <a:ext cx="2367100" cy="2161513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857884" y="714356"/>
            <a:ext cx="3071802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Španielsko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4" descr="Výsledok vyhľadávania obrázkov pre dopyt norway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1571612"/>
            <a:ext cx="1143008" cy="1143008"/>
          </a:xfrm>
          <a:prstGeom prst="rect">
            <a:avLst/>
          </a:prstGeom>
          <a:noFill/>
        </p:spPr>
      </p:pic>
      <p:pic>
        <p:nvPicPr>
          <p:cNvPr id="25" name="Picture 24" descr="Výsledok vyhľadávania obrázkov pre dopyt switzerland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5140" y="1643050"/>
            <a:ext cx="1071570" cy="1071570"/>
          </a:xfrm>
          <a:prstGeom prst="rect">
            <a:avLst/>
          </a:prstGeom>
          <a:noFill/>
        </p:spPr>
      </p:pic>
      <p:pic>
        <p:nvPicPr>
          <p:cNvPr id="26" name="Picture 14" descr="Výsledok vyhľadávania obrázkov pre dopyt spain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8148" y="1571612"/>
            <a:ext cx="1142976" cy="11429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7" name="Picture 53" descr="Výsledok vyhľadávania obrázkov pre dopyt icon norw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1315625">
            <a:off x="2766443" y="162637"/>
            <a:ext cx="3079937" cy="2404038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6143636" y="642918"/>
            <a:ext cx="2357454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Nórsko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20" descr="Výsledok vyhľadávania obrázkov pre dopyt italy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1571612"/>
            <a:ext cx="1071570" cy="1071570"/>
          </a:xfrm>
          <a:prstGeom prst="rect">
            <a:avLst/>
          </a:prstGeom>
          <a:noFill/>
        </p:spPr>
      </p:pic>
      <p:pic>
        <p:nvPicPr>
          <p:cNvPr id="25" name="Picture 4" descr="Výsledok vyhľadávania obrázkov pre dopyt norway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86578" y="1571612"/>
            <a:ext cx="1071570" cy="1071570"/>
          </a:xfrm>
          <a:prstGeom prst="rect">
            <a:avLst/>
          </a:prstGeom>
          <a:noFill/>
        </p:spPr>
      </p:pic>
      <p:pic>
        <p:nvPicPr>
          <p:cNvPr id="26" name="Picture 26" descr="Výsledok vyhľadávania obrázkov pre dopyt great britain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29586" y="1571612"/>
            <a:ext cx="1071570" cy="10715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8" name="Picture 9" descr="Výsledok vyhľadávania obrázkov pre dopyt icon ital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28956">
            <a:off x="2802014" y="4580011"/>
            <a:ext cx="1787478" cy="1915155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786446" y="500042"/>
            <a:ext cx="3071802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Taliansko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16" descr="Výsledok vyhľadávania obrázkov pre dopyt hungary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6578" y="2500306"/>
            <a:ext cx="1115529" cy="928694"/>
          </a:xfrm>
          <a:prstGeom prst="rect">
            <a:avLst/>
          </a:prstGeom>
          <a:noFill/>
        </p:spPr>
      </p:pic>
      <p:pic>
        <p:nvPicPr>
          <p:cNvPr id="25" name="Picture 18" descr="Výsledok vyhľadávania obrázkov pre dopyt bulgaria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43636" y="1357298"/>
            <a:ext cx="1143008" cy="1143008"/>
          </a:xfrm>
          <a:prstGeom prst="rect">
            <a:avLst/>
          </a:prstGeom>
          <a:noFill/>
        </p:spPr>
      </p:pic>
      <p:pic>
        <p:nvPicPr>
          <p:cNvPr id="26" name="Picture 2" descr="Výsledok vyhľadávania obrázkov pre dopyt icon flag italy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86644" y="1214422"/>
            <a:ext cx="1428760" cy="150019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9" name="Picture 7" descr="Výsledok vyhľadávania obrázkov pre dopyt icon cze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35197">
            <a:off x="3696396" y="3522401"/>
            <a:ext cx="1072190" cy="1143008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6500826" y="642918"/>
            <a:ext cx="214314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Česko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22" descr="Výsledok vyhľadávania obrázkov pre dopyt czech flag ic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2643182"/>
            <a:ext cx="1703780" cy="928694"/>
          </a:xfrm>
          <a:prstGeom prst="rect">
            <a:avLst/>
          </a:prstGeom>
          <a:noFill/>
        </p:spPr>
      </p:pic>
      <p:pic>
        <p:nvPicPr>
          <p:cNvPr id="25" name="Picture 26" descr="Výsledok vyhľadávania obrázkov pre dopyt great britain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74" y="1500174"/>
            <a:ext cx="1223954" cy="1143008"/>
          </a:xfrm>
          <a:prstGeom prst="rect">
            <a:avLst/>
          </a:prstGeom>
          <a:noFill/>
        </p:spPr>
      </p:pic>
      <p:pic>
        <p:nvPicPr>
          <p:cNvPr id="26" name="Picture 12" descr="Výsledok vyhľadávania obrázkov pre dopyt france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2396" y="1571612"/>
            <a:ext cx="1321603" cy="100013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zs madunice\Desktop\Obrázok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9525" y="-33338"/>
            <a:ext cx="9163050" cy="6924676"/>
          </a:xfrm>
          <a:prstGeom prst="rect">
            <a:avLst/>
          </a:prstGeom>
          <a:noFill/>
        </p:spPr>
      </p:pic>
      <p:pic>
        <p:nvPicPr>
          <p:cNvPr id="10" name="Picture 33" descr="Súvisiaci obr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262495">
            <a:off x="1015492" y="1869647"/>
            <a:ext cx="2186664" cy="1958396"/>
          </a:xfrm>
          <a:prstGeom prst="rect">
            <a:avLst/>
          </a:prstGeom>
          <a:noFill/>
        </p:spPr>
      </p:pic>
      <p:sp>
        <p:nvSpPr>
          <p:cNvPr id="23" name="BlokTextu 22"/>
          <p:cNvSpPr txBox="1"/>
          <p:nvPr/>
        </p:nvSpPr>
        <p:spPr>
          <a:xfrm>
            <a:off x="5857884" y="571480"/>
            <a:ext cx="3071802" cy="156966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sz="4800" b="1" dirty="0" smtClean="0">
                <a:solidFill>
                  <a:schemeClr val="bg1"/>
                </a:solidFill>
              </a:rPr>
              <a:t>Veľká Británia</a:t>
            </a:r>
            <a:endParaRPr lang="sk-SK" sz="4800" b="1" dirty="0">
              <a:solidFill>
                <a:schemeClr val="bg1"/>
              </a:solidFill>
            </a:endParaRPr>
          </a:p>
        </p:txBody>
      </p:sp>
      <p:pic>
        <p:nvPicPr>
          <p:cNvPr id="24" name="Picture 8" descr="Výsledok vyhľadávania obrázkov pre dopyt slovenia flag ico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2143116"/>
            <a:ext cx="1071570" cy="1071570"/>
          </a:xfrm>
          <a:prstGeom prst="rect">
            <a:avLst/>
          </a:prstGeom>
          <a:noFill/>
        </p:spPr>
      </p:pic>
      <p:pic>
        <p:nvPicPr>
          <p:cNvPr id="25" name="Picture 8" descr="Výsledok vyhľadávania obrázkov pre dopyt romania flag ic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702" y="2214554"/>
            <a:ext cx="1400217" cy="1000132"/>
          </a:xfrm>
          <a:prstGeom prst="rect">
            <a:avLst/>
          </a:prstGeom>
          <a:noFill/>
        </p:spPr>
      </p:pic>
      <p:pic>
        <p:nvPicPr>
          <p:cNvPr id="26" name="Picture 26" descr="Výsledok vyhľadávania obrázkov pre dopyt great britain flag ico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01024" y="2214554"/>
            <a:ext cx="1000132" cy="100013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54</Words>
  <Application>Microsoft Office PowerPoint</Application>
  <PresentationFormat>Prezentácia na obrazovke (4:3)</PresentationFormat>
  <Paragraphs>43</Paragraphs>
  <Slides>23</Slides>
  <Notes>21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23</vt:i4>
      </vt:variant>
    </vt:vector>
  </HeadingPairs>
  <TitlesOfParts>
    <vt:vector size="24" baseType="lpstr">
      <vt:lpstr>Motiv systému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  <vt:lpstr>Snímka 18</vt:lpstr>
      <vt:lpstr>Snímka 19</vt:lpstr>
      <vt:lpstr>Snímka 20</vt:lpstr>
      <vt:lpstr>Snímka 21</vt:lpstr>
      <vt:lpstr>Snímka 22</vt:lpstr>
      <vt:lpstr>Snímka 23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Lenka Piknová</dc:creator>
  <cp:lastModifiedBy>zs madunice</cp:lastModifiedBy>
  <cp:revision>59</cp:revision>
  <dcterms:created xsi:type="dcterms:W3CDTF">2016-12-18T09:35:20Z</dcterms:created>
  <dcterms:modified xsi:type="dcterms:W3CDTF">2018-03-19T15:42:22Z</dcterms:modified>
</cp:coreProperties>
</file>