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0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overOverlay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6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7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31960AE-BF5C-4DDF-91E7-821F9FB617E5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7AF3F86-9790-43D4-ABFE-7221CFD1D1C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173163" y="1392238"/>
            <a:ext cx="6778625" cy="923925"/>
            <a:chOff x="1172584" y="1381459"/>
            <a:chExt cx="6779110" cy="923330"/>
          </a:xfrm>
        </p:grpSpPr>
        <p:sp>
          <p:nvSpPr>
            <p:cNvPr id="5" name="TextBox 14"/>
            <p:cNvSpPr txBox="1"/>
            <p:nvPr/>
          </p:nvSpPr>
          <p:spPr>
            <a:xfrm>
              <a:off x="4147772" y="1381459"/>
              <a:ext cx="8763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6" name="Straight Connector 15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/>
            <p:cNvCxnSpPr/>
            <p:nvPr/>
          </p:nvCxnSpPr>
          <p:spPr>
            <a:xfrm rot="10800000">
              <a:off x="4832033" y="1922447"/>
              <a:ext cx="3119661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6EF8D-01DE-437E-BFF9-7188DC4DC470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06EA-DFB0-4ACA-B62C-B4E5CB121E5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 rot="5400000">
            <a:off x="3908425" y="2881313"/>
            <a:ext cx="5481637" cy="922338"/>
            <a:chOff x="1815339" y="1381459"/>
            <a:chExt cx="5480154" cy="923330"/>
          </a:xfrm>
        </p:grpSpPr>
        <p:sp>
          <p:nvSpPr>
            <p:cNvPr id="5" name="TextBox 11"/>
            <p:cNvSpPr txBox="1"/>
            <p:nvPr/>
          </p:nvSpPr>
          <p:spPr>
            <a:xfrm>
              <a:off x="4146745" y="1381458"/>
              <a:ext cx="877650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6" name="Straight Connector 12"/>
            <p:cNvCxnSpPr/>
            <p:nvPr/>
          </p:nvCxnSpPr>
          <p:spPr>
            <a:xfrm flipH="1" flipV="1">
              <a:off x="1815339" y="1924967"/>
              <a:ext cx="2469482" cy="159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3"/>
            <p:cNvCxnSpPr/>
            <p:nvPr/>
          </p:nvCxnSpPr>
          <p:spPr>
            <a:xfrm rot="10800000">
              <a:off x="4826011" y="1928146"/>
              <a:ext cx="2469482" cy="159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0C67C-F512-4D5F-9100-153DF8855D30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33C98-BDB5-47D2-BB4A-6756B965E0F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173163" y="1392238"/>
            <a:ext cx="6778625" cy="923925"/>
            <a:chOff x="1172584" y="1381459"/>
            <a:chExt cx="6779110" cy="923330"/>
          </a:xfrm>
        </p:grpSpPr>
        <p:sp>
          <p:nvSpPr>
            <p:cNvPr id="5" name="TextBox 12"/>
            <p:cNvSpPr txBox="1"/>
            <p:nvPr/>
          </p:nvSpPr>
          <p:spPr>
            <a:xfrm>
              <a:off x="4147772" y="1381459"/>
              <a:ext cx="8763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6" name="Straight Connector 13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4"/>
            <p:cNvCxnSpPr/>
            <p:nvPr/>
          </p:nvCxnSpPr>
          <p:spPr>
            <a:xfrm rot="10800000">
              <a:off x="4832033" y="1922447"/>
              <a:ext cx="3119661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CC333-1FBD-45BB-85DC-8D288ADC8219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8BBED-4244-4CF5-9B08-9B096CED4B7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CoverOverla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173163" y="2887663"/>
            <a:ext cx="6778625" cy="923925"/>
            <a:chOff x="1172584" y="1381459"/>
            <a:chExt cx="6779110" cy="923330"/>
          </a:xfrm>
        </p:grpSpPr>
        <p:sp>
          <p:nvSpPr>
            <p:cNvPr id="6" name="TextBox 8"/>
            <p:cNvSpPr txBox="1"/>
            <p:nvPr/>
          </p:nvSpPr>
          <p:spPr>
            <a:xfrm>
              <a:off x="4147772" y="1381459"/>
              <a:ext cx="8763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7" name="Straight Connector 9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0"/>
            <p:cNvCxnSpPr/>
            <p:nvPr/>
          </p:nvCxnSpPr>
          <p:spPr>
            <a:xfrm rot="10800000">
              <a:off x="4832033" y="1927207"/>
              <a:ext cx="3119661" cy="158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3ECF9-D134-4411-AF36-C26FE8C696DE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9BF60-7EED-435D-AF3F-54C90FB4D95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173163" y="1392238"/>
            <a:ext cx="6778625" cy="923925"/>
            <a:chOff x="1172584" y="1381459"/>
            <a:chExt cx="6779110" cy="923330"/>
          </a:xfrm>
        </p:grpSpPr>
        <p:sp>
          <p:nvSpPr>
            <p:cNvPr id="6" name="TextBox 13"/>
            <p:cNvSpPr txBox="1"/>
            <p:nvPr/>
          </p:nvSpPr>
          <p:spPr>
            <a:xfrm>
              <a:off x="4147772" y="1381459"/>
              <a:ext cx="8763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7" name="Straight Connector 14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5"/>
            <p:cNvCxnSpPr/>
            <p:nvPr/>
          </p:nvCxnSpPr>
          <p:spPr>
            <a:xfrm rot="10800000">
              <a:off x="4832033" y="1922447"/>
              <a:ext cx="3119661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63D67-F4C7-40D9-89E9-FC4686E72F3A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C79C2-AED6-4DA6-9C08-DFA63AAA55D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1173163" y="1392238"/>
            <a:ext cx="6778625" cy="923925"/>
            <a:chOff x="1172584" y="1381459"/>
            <a:chExt cx="6779110" cy="923330"/>
          </a:xfrm>
        </p:grpSpPr>
        <p:sp>
          <p:nvSpPr>
            <p:cNvPr id="8" name="TextBox 15"/>
            <p:cNvSpPr txBox="1"/>
            <p:nvPr/>
          </p:nvSpPr>
          <p:spPr>
            <a:xfrm>
              <a:off x="4147772" y="1381459"/>
              <a:ext cx="8763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9" name="Straight Connector 16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 rot="10800000">
              <a:off x="4832033" y="1922447"/>
              <a:ext cx="3119661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69E51-7C5B-479E-BA22-4F5088EDE933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52ADC-C1C5-4202-BB6E-96140FE73A1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173163" y="1392238"/>
            <a:ext cx="6778625" cy="923925"/>
            <a:chOff x="1172584" y="1381459"/>
            <a:chExt cx="6779110" cy="923330"/>
          </a:xfrm>
        </p:grpSpPr>
        <p:sp>
          <p:nvSpPr>
            <p:cNvPr id="4" name="TextBox 13"/>
            <p:cNvSpPr txBox="1"/>
            <p:nvPr/>
          </p:nvSpPr>
          <p:spPr>
            <a:xfrm>
              <a:off x="4147772" y="1381459"/>
              <a:ext cx="8763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5" name="Straight Connector 14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5"/>
            <p:cNvCxnSpPr/>
            <p:nvPr/>
          </p:nvCxnSpPr>
          <p:spPr>
            <a:xfrm rot="10800000">
              <a:off x="4832033" y="1922447"/>
              <a:ext cx="3119661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D0FA5-8237-4E91-B528-0FC7DFD1A7F3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D2019-7871-490F-A6AB-ED5D5D9F5BA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4550B-C739-4710-A64A-B060C0AD7B17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FB7E9-1976-4418-9A31-81D7FDC771C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0C2B4-DD9B-4E40-9018-E3ABF16DB43E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F484B-45DA-4238-B92C-E89563BF1A0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F6543-69BB-4BCB-B231-D861B4B414B7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909C0-CA16-43F9-8CFC-EEE8D9B3C86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688975" y="569913"/>
            <a:ext cx="775652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Upravte štýly predlohy textu</a:t>
            </a:r>
            <a:endParaRPr lang="en-US" smtClean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98500" y="2247900"/>
            <a:ext cx="7747000" cy="387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63" y="61610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731F607-72F3-4C5E-9ABA-B83A8E312CC7}" type="datetimeFigureOut">
              <a:rPr lang="sk-SK"/>
              <a:pPr>
                <a:defRPr/>
              </a:pPr>
              <a:t>1. 1. 2002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0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8925" y="61610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D83AFBC-70F0-4E5C-BA67-41B0FFA5923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1" r:id="rId7"/>
    <p:sldLayoutId id="2147483670" r:id="rId8"/>
    <p:sldLayoutId id="2147483669" r:id="rId9"/>
    <p:sldLayoutId id="2147483678" r:id="rId10"/>
    <p:sldLayoutId id="214748367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Book Antiqu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Book Antiqu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Book Antiqu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Book Antiqua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125" indent="-36512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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76288" indent="-36512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"/>
        <a:defRPr sz="2200" kern="1200">
          <a:solidFill>
            <a:srgbClr val="262626"/>
          </a:solidFill>
          <a:latin typeface="+mn-lt"/>
          <a:ea typeface="+mn-ea"/>
          <a:cs typeface="+mn-cs"/>
        </a:defRPr>
      </a:lvl2pPr>
      <a:lvl3pPr marL="1143000" indent="-36512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"/>
        <a:defRPr sz="2000" kern="1200">
          <a:solidFill>
            <a:srgbClr val="262626"/>
          </a:solidFill>
          <a:latin typeface="+mn-lt"/>
          <a:ea typeface="+mn-ea"/>
          <a:cs typeface="+mn-cs"/>
        </a:defRPr>
      </a:lvl3pPr>
      <a:lvl4pPr marL="1508125" indent="-319088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"/>
        <a:defRPr kern="1200">
          <a:solidFill>
            <a:srgbClr val="262626"/>
          </a:solidFill>
          <a:latin typeface="+mn-lt"/>
          <a:ea typeface="+mn-ea"/>
          <a:cs typeface="+mn-cs"/>
        </a:defRPr>
      </a:lvl4pPr>
      <a:lvl5pPr marL="1828800" indent="-319088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"/>
        <a:defRPr sz="1600" kern="1200">
          <a:solidFill>
            <a:srgbClr val="262626"/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83341" y="404664"/>
            <a:ext cx="6777318" cy="27150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>
                <a:solidFill>
                  <a:schemeClr val="bg1"/>
                </a:solidFill>
              </a:rPr>
              <a:t>Spôsoby rozmnožovania organizmov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364163" y="5732463"/>
            <a:ext cx="3416300" cy="59848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r"/>
            <a:r>
              <a:rPr lang="sk-SK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Mgr. Ivana </a:t>
            </a:r>
            <a:r>
              <a:rPr lang="sk-SK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Sokolská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smtClean="0"/>
          </a:p>
        </p:txBody>
      </p:sp>
      <p:sp>
        <p:nvSpPr>
          <p:cNvPr id="14338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smtClean="0"/>
          </a:p>
        </p:txBody>
      </p:sp>
      <p:pic>
        <p:nvPicPr>
          <p:cNvPr id="14339" name="Picture 2" descr="Resultado de imagem para menav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175" y="87313"/>
            <a:ext cx="307657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 descr="Resultado de imagem para črievičk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620713"/>
            <a:ext cx="3729038" cy="347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6" descr="Resultado de imagem para pup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03350" y="4268788"/>
            <a:ext cx="2740025" cy="20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8" descr="Resultado de imagem para zajac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11638" y="4206875"/>
            <a:ext cx="3184525" cy="211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smtClean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714375" y="357188"/>
            <a:ext cx="7756525" cy="10541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b="1" dirty="0" smtClean="0">
                <a:solidFill>
                  <a:srgbClr val="FF0000"/>
                </a:solidFill>
              </a:rPr>
              <a:t>1-bunkové o.</a:t>
            </a:r>
            <a:endParaRPr lang="sk-SK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Výsledok vyhľadávania obrázkov pre dopyt meioz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50" y="3929063"/>
            <a:ext cx="4714875" cy="29543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028" name="Picture 4" descr="Výsledok vyhľadávania obrázkov pre dopyt mitoz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00188"/>
            <a:ext cx="5343525" cy="260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bdĺžnik 5"/>
          <p:cNvSpPr/>
          <p:nvPr/>
        </p:nvSpPr>
        <p:spPr>
          <a:xfrm>
            <a:off x="0" y="1500188"/>
            <a:ext cx="1285875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smtClean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579438" y="188913"/>
            <a:ext cx="3632200" cy="6477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sk-SK" sz="4000" dirty="0" smtClean="0"/>
              <a:t>Priečne delenie</a:t>
            </a:r>
            <a:endParaRPr lang="sk-SK" sz="4000" dirty="0"/>
          </a:p>
        </p:txBody>
      </p:sp>
      <p:pic>
        <p:nvPicPr>
          <p:cNvPr id="2050" name="Picture 2" descr="Resultado de imagem para priečne delen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1357313"/>
            <a:ext cx="8235950" cy="298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smtClean="0"/>
          </a:p>
        </p:txBody>
      </p:sp>
      <p:sp>
        <p:nvSpPr>
          <p:cNvPr id="17410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smtClean="0"/>
          </a:p>
        </p:txBody>
      </p:sp>
      <p:pic>
        <p:nvPicPr>
          <p:cNvPr id="17411" name="Picture 2" descr="Výsledok vyhľadávania obrázkov pre dopyt pučanie kvasinie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88" y="-28575"/>
            <a:ext cx="6886575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smtClean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88490" y="332656"/>
            <a:ext cx="7756263" cy="1440160"/>
          </a:xfr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/>
              <a:t>Rastlinná a živočíšna ríša</a:t>
            </a:r>
            <a:endParaRPr lang="sk-SK" dirty="0"/>
          </a:p>
        </p:txBody>
      </p:sp>
      <p:sp>
        <p:nvSpPr>
          <p:cNvPr id="5" name="Šípka dolu 4"/>
          <p:cNvSpPr/>
          <p:nvPr/>
        </p:nvSpPr>
        <p:spPr>
          <a:xfrm>
            <a:off x="857250" y="1428750"/>
            <a:ext cx="1428750" cy="1857375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6" name="Šípka dolu 5"/>
          <p:cNvSpPr/>
          <p:nvPr/>
        </p:nvSpPr>
        <p:spPr>
          <a:xfrm>
            <a:off x="6143625" y="1428750"/>
            <a:ext cx="1428750" cy="1857375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0" y="3286125"/>
            <a:ext cx="3143250" cy="928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dirty="0"/>
              <a:t>nepohlavné</a:t>
            </a:r>
            <a:endParaRPr lang="sk-SK" sz="3200" dirty="0"/>
          </a:p>
        </p:txBody>
      </p:sp>
      <p:sp>
        <p:nvSpPr>
          <p:cNvPr id="9" name="Obdĺžnik 8"/>
          <p:cNvSpPr/>
          <p:nvPr/>
        </p:nvSpPr>
        <p:spPr>
          <a:xfrm>
            <a:off x="5143500" y="3357563"/>
            <a:ext cx="3143250" cy="928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dirty="0"/>
              <a:t>pohlavné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smtClean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42938" y="285750"/>
            <a:ext cx="7756525" cy="10541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Nepohlavné r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333375" y="1643063"/>
            <a:ext cx="8810625" cy="5238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dirty="0"/>
              <a:t>Nový jedinec vzniká z ............ buniek ......... organizmu</a:t>
            </a:r>
            <a:endParaRPr lang="sk-SK" sz="2800" dirty="0"/>
          </a:p>
        </p:txBody>
      </p:sp>
      <p:sp>
        <p:nvSpPr>
          <p:cNvPr id="5" name="BlokTextu 4"/>
          <p:cNvSpPr txBox="1"/>
          <p:nvPr/>
        </p:nvSpPr>
        <p:spPr>
          <a:xfrm>
            <a:off x="0" y="2571750"/>
            <a:ext cx="8101013" cy="5238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dirty="0"/>
              <a:t>Pri tomto rozmnožovaní sa zachovávajú ................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0" y="3357563"/>
            <a:ext cx="8883650" cy="5238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dirty="0"/>
              <a:t>Tento typ rozmnožovania je rozšírený najmä v ríši .......</a:t>
            </a:r>
            <a:endParaRPr lang="sk-SK" sz="2800" dirty="0"/>
          </a:p>
        </p:txBody>
      </p:sp>
      <p:pic>
        <p:nvPicPr>
          <p:cNvPr id="19458" name="Picture 2" descr="Výsledok vyhľadávania obrázkov pre dopyt nepohlavné rozmnožovanie rastlí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3071813"/>
            <a:ext cx="7332663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zaná kniha">
  <a:themeElements>
    <a:clrScheme name="Viazaná kniha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Viazaná knih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iazaná knih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Viazaná kniha">
    <a:dk1>
      <a:sysClr val="windowText" lastClr="000000"/>
    </a:dk1>
    <a:lt1>
      <a:sysClr val="window" lastClr="FFFFFF"/>
    </a:lt1>
    <a:dk2>
      <a:srgbClr val="895D1D"/>
    </a:dk2>
    <a:lt2>
      <a:srgbClr val="ECE9C6"/>
    </a:lt2>
    <a:accent1>
      <a:srgbClr val="873624"/>
    </a:accent1>
    <a:accent2>
      <a:srgbClr val="D6862D"/>
    </a:accent2>
    <a:accent3>
      <a:srgbClr val="D0BE40"/>
    </a:accent3>
    <a:accent4>
      <a:srgbClr val="877F6C"/>
    </a:accent4>
    <a:accent5>
      <a:srgbClr val="972109"/>
    </a:accent5>
    <a:accent6>
      <a:srgbClr val="AEB795"/>
    </a:accent6>
    <a:hlink>
      <a:srgbClr val="CC990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18</TotalTime>
  <Words>34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Šablóna návrhu</vt:lpstr>
      </vt:variant>
      <vt:variant>
        <vt:i4>9</vt:i4>
      </vt:variant>
      <vt:variant>
        <vt:lpstr>Nadpisy snímok</vt:lpstr>
      </vt:variant>
      <vt:variant>
        <vt:i4>7</vt:i4>
      </vt:variant>
    </vt:vector>
  </HeadingPairs>
  <TitlesOfParts>
    <vt:vector size="20" baseType="lpstr">
      <vt:lpstr>Book Antiqua</vt:lpstr>
      <vt:lpstr>Arial</vt:lpstr>
      <vt:lpstr>Wingdings</vt:lpstr>
      <vt:lpstr>Calibri</vt:lpstr>
      <vt:lpstr>Viazaná kniha</vt:lpstr>
      <vt:lpstr>Viazaná kniha</vt:lpstr>
      <vt:lpstr>Viazaná kniha</vt:lpstr>
      <vt:lpstr>Viazaná kniha</vt:lpstr>
      <vt:lpstr>Viazaná kniha</vt:lpstr>
      <vt:lpstr>Viazaná kniha</vt:lpstr>
      <vt:lpstr>Viazaná kniha</vt:lpstr>
      <vt:lpstr>Viazaná kniha</vt:lpstr>
      <vt:lpstr>Viazaná kniha</vt:lpstr>
      <vt:lpstr>Snímka 1</vt:lpstr>
      <vt:lpstr>Snímka 2</vt:lpstr>
      <vt:lpstr>1-bunkové o.</vt:lpstr>
      <vt:lpstr>Priečne delenie</vt:lpstr>
      <vt:lpstr>Snímka 5</vt:lpstr>
      <vt:lpstr>Snímka 6</vt:lpstr>
      <vt:lpstr>Nepohlavné r.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Spôsoby rozmnožovania organizmov</dc:title>
  <dc:creator>Guest</dc:creator>
  <cp:lastModifiedBy>Jano S.</cp:lastModifiedBy>
  <cp:revision>20</cp:revision>
  <dcterms:created xsi:type="dcterms:W3CDTF">2017-01-31T08:59:34Z</dcterms:created>
  <dcterms:modified xsi:type="dcterms:W3CDTF">2001-12-31T23:36:54Z</dcterms:modified>
</cp:coreProperties>
</file>