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F1F9"/>
    <a:srgbClr val="00FF00"/>
    <a:srgbClr val="2AFA0E"/>
    <a:srgbClr val="008000"/>
    <a:srgbClr val="EBF83E"/>
    <a:srgbClr val="FFCF37"/>
    <a:srgbClr val="05A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88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10.9.2020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Jednoduchá veta</a:t>
            </a:r>
            <a:endParaRPr lang="sk-SK" sz="6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Jednoduchá veta</a:t>
            </a:r>
            <a:endParaRPr lang="sk-SK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- má len jeden prisudzovací sklad </a:t>
            </a:r>
            <a:r>
              <a:rPr lang="sk-SK" sz="2800" b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sk-SK" sz="2800" b="1" i="1" u="sng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Mama varí</a:t>
            </a:r>
            <a:r>
              <a:rPr lang="sk-SK" sz="2800" b="1" i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obed.</a:t>
            </a:r>
            <a:r>
              <a:rPr lang="sk-SK" sz="2800" b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alebo vetný základ  </a:t>
            </a:r>
            <a:r>
              <a:rPr lang="sk-SK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sk-SK" sz="2800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Hrmelo.</a:t>
            </a:r>
            <a:r>
              <a:rPr lang="sk-SK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/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3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a/ holá 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- obsahuje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prisudzovací sklad alebo vetný  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 základ</a:t>
            </a:r>
          </a:p>
          <a:p>
            <a:pPr>
              <a:buNone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napr.  </a:t>
            </a:r>
            <a:r>
              <a:rPr lang="sk-SK" sz="2800" b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Mama varí.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– podmet + prísudok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/ Ona / Varí.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– nevyjadrený podmet + prísudok</a:t>
            </a:r>
          </a:p>
          <a:p>
            <a:pPr>
              <a:buNone/>
            </a:pPr>
            <a:r>
              <a:rPr lang="sk-SK" sz="2800" b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            Počasie je premenlivé.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– podmet +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slovesno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–  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menný prísudok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sk-SK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Hrmelo.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– vetný základ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b/ rozvitá 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okrem prisudzovacieho skladu alebo vetného základu obsahuje </a:t>
            </a:r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aj iné vetné členy</a:t>
            </a:r>
          </a:p>
          <a:p>
            <a:pPr>
              <a:buNone/>
            </a:pP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napr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sk-SK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Otec číta </a:t>
            </a:r>
            <a:r>
              <a:rPr lang="sk-SK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vynikajúcu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knihu</a:t>
            </a:r>
            <a:r>
              <a:rPr lang="sk-SK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>
              <a:buNone/>
            </a:pPr>
            <a:endParaRPr lang="sk-SK" b="1" dirty="0" smtClean="0">
              <a:solidFill>
                <a:srgbClr val="2AFA0E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podmet            prísudok</a:t>
            </a:r>
          </a:p>
          <a:p>
            <a:pPr algn="ctr">
              <a:buNone/>
            </a:pPr>
            <a:endParaRPr lang="sk-SK" b="1" i="1" u="sng" dirty="0" smtClean="0">
              <a:solidFill>
                <a:srgbClr val="2AFA0E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i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sk-SK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Moja</a:t>
            </a:r>
            <a:r>
              <a:rPr lang="sk-SK" b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 mama varí </a:t>
            </a:r>
            <a:r>
              <a:rPr lang="sk-SK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chutný obed</a:t>
            </a:r>
            <a:r>
              <a:rPr lang="sk-SK" b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k-SK" b="1" dirty="0">
              <a:solidFill>
                <a:srgbClr val="2AFA0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Rovná spojovacia šípka 16"/>
          <p:cNvCxnSpPr/>
          <p:nvPr/>
        </p:nvCxnSpPr>
        <p:spPr>
          <a:xfrm flipH="1" flipV="1">
            <a:off x="3733800" y="3124200"/>
            <a:ext cx="12954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3352800" y="4343400"/>
            <a:ext cx="7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 flipH="1">
            <a:off x="5181600" y="44196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 flipV="1">
            <a:off x="30480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c/ s viacnásobným vetným členom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dva alebo viaceré rovnocenné vetné členy</a:t>
            </a:r>
          </a:p>
          <a:p>
            <a:pPr>
              <a:buFontTx/>
              <a:buChar char="-"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napr.     </a:t>
            </a:r>
            <a:r>
              <a:rPr lang="sk-SK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Mama varí </a:t>
            </a:r>
            <a:r>
              <a:rPr lang="sk-SK" b="1" i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polievku aj mäso</a:t>
            </a:r>
            <a:r>
              <a:rPr lang="sk-SK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r>
              <a:rPr lang="sk-SK" b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              Boli sme </a:t>
            </a:r>
            <a:r>
              <a:rPr lang="sk-SK" b="1" i="1" u="sng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v kine, v obchode aj na </a:t>
            </a:r>
          </a:p>
          <a:p>
            <a:pPr>
              <a:buNone/>
            </a:pPr>
            <a:r>
              <a:rPr lang="sk-SK" b="1" i="1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sk-SK" b="1" i="1" u="sng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 plavárni.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Jednoduchá veta podľa členitosti</a:t>
            </a:r>
            <a:endParaRPr lang="sk-SK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sk-SK" sz="43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dvojčlenná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- má podmet a prísudok, ktoré spolu tvoria prisudzovací sklad </a:t>
            </a:r>
          </a:p>
          <a:p>
            <a:pPr marL="0" indent="0"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a/ úplná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ak je podmet vyjadrený</a:t>
            </a:r>
          </a:p>
          <a:p>
            <a:pPr>
              <a:buNone/>
            </a:pPr>
            <a:r>
              <a:rPr lang="sk-SK" dirty="0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sk-SK" u="sng" dirty="0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Mama</a:t>
            </a:r>
            <a:r>
              <a:rPr lang="sk-SK" dirty="0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 varí chutný obed.</a:t>
            </a:r>
          </a:p>
          <a:p>
            <a:pPr>
              <a:buNone/>
            </a:pPr>
            <a:endParaRPr lang="sk-SK" dirty="0" smtClean="0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b/ neúplná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ak je podmet nevyjadrený / zamlčaný /</a:t>
            </a:r>
          </a:p>
          <a:p>
            <a:pPr>
              <a:buNone/>
            </a:pPr>
            <a:r>
              <a:rPr lang="sk-SK" dirty="0" smtClean="0">
                <a:solidFill>
                  <a:srgbClr val="2AFA0E"/>
                </a:solidFill>
                <a:latin typeface="Times New Roman" pitchFamily="18" charset="0"/>
                <a:cs typeface="Times New Roman" pitchFamily="18" charset="0"/>
              </a:rPr>
              <a:t>                      / Ona /  Varí chutný obed.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668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sz="47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jednočlenná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nemá jadro rozčlenené na              podmet a prísudok</a:t>
            </a:r>
          </a:p>
          <a:p>
            <a:pPr>
              <a:buFontTx/>
              <a:buChar char="-"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jadro sa volá </a:t>
            </a:r>
            <a:r>
              <a:rPr lang="sk-SK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vetný základ</a:t>
            </a:r>
          </a:p>
          <a:p>
            <a:pPr>
              <a:buNone/>
            </a:pPr>
            <a:endParaRPr lang="sk-SK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a/ slovesná</a:t>
            </a:r>
          </a:p>
          <a:p>
            <a:pPr>
              <a:buNone/>
            </a:pPr>
            <a:r>
              <a:rPr lang="sk-SK" sz="3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Pomenúvame nimi</a:t>
            </a:r>
            <a:r>
              <a:rPr lang="sk-SK" sz="30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sk-SK" sz="30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u="sng" dirty="0">
                <a:solidFill>
                  <a:srgbClr val="49F1F9"/>
                </a:solidFill>
                <a:latin typeface="Times New Roman" pitchFamily="18" charset="0"/>
                <a:cs typeface="Times New Roman" pitchFamily="18" charset="0"/>
              </a:rPr>
              <a:t>prírodné javy a úkazy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sk-SK" b="1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Svitá.  Zmráka sa.  </a:t>
            </a:r>
          </a:p>
          <a:p>
            <a:pPr>
              <a:buNone/>
            </a:pPr>
            <a:r>
              <a:rPr lang="sk-SK" b="1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Blýska sa. 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u="sng" dirty="0">
                <a:solidFill>
                  <a:srgbClr val="49F1F9"/>
                </a:solidFill>
                <a:latin typeface="Times New Roman" pitchFamily="18" charset="0"/>
                <a:cs typeface="Times New Roman" pitchFamily="18" charset="0"/>
              </a:rPr>
              <a:t>fyzické a duševné stavy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b="1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Pichá ma v boku.  </a:t>
            </a:r>
          </a:p>
          <a:p>
            <a:pPr>
              <a:buNone/>
            </a:pPr>
            <a:r>
              <a:rPr lang="sk-SK" b="1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Dusí ma.</a:t>
            </a:r>
          </a:p>
          <a:p>
            <a:pPr>
              <a:buNone/>
            </a:pPr>
            <a:r>
              <a:rPr lang="sk-SK" b="1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Je mi smutno.</a:t>
            </a:r>
          </a:p>
          <a:p>
            <a:pPr>
              <a:buNone/>
            </a:pPr>
            <a:endParaRPr lang="sk-SK" b="1" dirty="0">
              <a:solidFill>
                <a:srgbClr val="2AFA0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09600"/>
            <a:ext cx="8153400" cy="5516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sk-SK" b="1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b/ neslovesná / menná /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vetný základ je vyjadrený iným slovným druhom ako slovesom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/ podstatné meno, prídavné meno, zámeno, číslovka, príslovka, častica, citoslovce, prípadne neurčitok slovesa  /</a:t>
            </a:r>
          </a:p>
          <a:p>
            <a:pPr>
              <a:buNone/>
            </a:pPr>
            <a:r>
              <a:rPr lang="sk-SK" sz="35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Sú to najmä</a:t>
            </a:r>
            <a:r>
              <a:rPr lang="sk-SK" sz="35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sk-SK" sz="35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u="sng" dirty="0">
                <a:solidFill>
                  <a:srgbClr val="49F1F9"/>
                </a:solidFill>
                <a:latin typeface="Times New Roman" pitchFamily="18" charset="0"/>
                <a:cs typeface="Times New Roman" pitchFamily="18" charset="0"/>
              </a:rPr>
              <a:t>názvy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Lúčnica, </a:t>
            </a:r>
            <a:r>
              <a:rPr lang="sk-SK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Star</a:t>
            </a: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Život ...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u="sng" dirty="0">
                <a:solidFill>
                  <a:srgbClr val="49F1F9"/>
                </a:solidFill>
                <a:latin typeface="Times New Roman" pitchFamily="18" charset="0"/>
                <a:cs typeface="Times New Roman" pitchFamily="18" charset="0"/>
              </a:rPr>
              <a:t>nápisy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Horľavina, Pitná voda</a:t>
            </a:r>
          </a:p>
          <a:p>
            <a:pPr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sk-SK" u="sng" dirty="0">
                <a:solidFill>
                  <a:srgbClr val="49F1F9"/>
                </a:solidFill>
                <a:latin typeface="Times New Roman" pitchFamily="18" charset="0"/>
                <a:cs typeface="Times New Roman" pitchFamily="18" charset="0"/>
              </a:rPr>
              <a:t>prejavy citov a hodnotení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Super! Jéj! </a:t>
            </a:r>
          </a:p>
          <a:p>
            <a:pPr>
              <a:buNone/>
            </a:pP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               Úžasné! Paráda! Výborne!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316</Words>
  <Application>Microsoft Office PowerPoint</Application>
  <PresentationFormat>Předvádění na obrazovce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Motív Office</vt:lpstr>
      <vt:lpstr>Jednoduchá veta</vt:lpstr>
      <vt:lpstr>Jednoduchá veta</vt:lpstr>
      <vt:lpstr>Prezentace aplikace PowerPoint</vt:lpstr>
      <vt:lpstr>Prezentace aplikace PowerPoint</vt:lpstr>
      <vt:lpstr>Jednoduchá veta podľa členitosti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Jednoduchá veta</dc:title>
  <dc:creator>Aďuška</dc:creator>
  <cp:lastModifiedBy>Kristína Vargová</cp:lastModifiedBy>
  <cp:revision>12</cp:revision>
  <dcterms:created xsi:type="dcterms:W3CDTF">2012-03-28T16:43:27Z</dcterms:created>
  <dcterms:modified xsi:type="dcterms:W3CDTF">2020-09-10T04:20:23Z</dcterms:modified>
</cp:coreProperties>
</file>