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563F17-BCC4-4845-BF16-22F41EFB196B}" type="datetimeFigureOut">
              <a:rPr lang="sk-SK" smtClean="0"/>
              <a:pPr/>
              <a:t>03.10.2021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EE2C79-B22C-4CB5-957C-BA9F856C1FD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Život v dobe kamennej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Lovci sa zberači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916832"/>
            <a:ext cx="6400800" cy="3615267"/>
          </a:xfrm>
        </p:spPr>
        <p:txBody>
          <a:bodyPr/>
          <a:lstStyle/>
          <a:p>
            <a:r>
              <a:rPr lang="sk-SK" dirty="0" smtClean="0"/>
              <a:t>Dávnovekí ľudia sa živili </a:t>
            </a:r>
            <a:r>
              <a:rPr lang="sk-SK" dirty="0" smtClean="0">
                <a:solidFill>
                  <a:srgbClr val="FF0000"/>
                </a:solidFill>
              </a:rPr>
              <a:t>lovom</a:t>
            </a:r>
            <a:r>
              <a:rPr lang="sk-SK" dirty="0" smtClean="0"/>
              <a:t> a </a:t>
            </a:r>
            <a:r>
              <a:rPr lang="sk-SK" dirty="0" smtClean="0">
                <a:solidFill>
                  <a:srgbClr val="FFC000"/>
                </a:solidFill>
              </a:rPr>
              <a:t>zberom</a:t>
            </a:r>
            <a:r>
              <a:rPr lang="sk-SK" dirty="0" smtClean="0"/>
              <a:t> =&gt; nedokázali si potraviny dopestovať...</a:t>
            </a:r>
          </a:p>
          <a:p>
            <a:r>
              <a:rPr lang="sk-SK" dirty="0" smtClean="0"/>
              <a:t>Boli to </a:t>
            </a:r>
            <a:r>
              <a:rPr lang="sk-SK" dirty="0" smtClean="0">
                <a:solidFill>
                  <a:srgbClr val="FF0000"/>
                </a:solidFill>
              </a:rPr>
              <a:t>lovci </a:t>
            </a:r>
            <a:r>
              <a:rPr lang="sk-SK" dirty="0" smtClean="0"/>
              <a:t>a </a:t>
            </a:r>
            <a:r>
              <a:rPr lang="sk-SK" dirty="0" smtClean="0">
                <a:solidFill>
                  <a:srgbClr val="FFC000"/>
                </a:solidFill>
              </a:rPr>
              <a:t>zberači</a:t>
            </a:r>
            <a:r>
              <a:rPr lang="sk-SK" dirty="0" smtClean="0"/>
              <a:t> a </a:t>
            </a:r>
            <a:r>
              <a:rPr lang="sk-SK" dirty="0" smtClean="0">
                <a:solidFill>
                  <a:schemeClr val="bg1"/>
                </a:solidFill>
              </a:rPr>
              <a:t>väčšinu nástrojov vyrábali z kameňa</a:t>
            </a:r>
            <a:r>
              <a:rPr lang="sk-SK" dirty="0" smtClean="0"/>
              <a:t> =&gt; doba kamenná.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611560" y="1916832"/>
            <a:ext cx="619268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611560" y="1844824"/>
            <a:ext cx="0" cy="1440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6804248" y="1844824"/>
            <a:ext cx="0" cy="1440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179512" y="2060848"/>
            <a:ext cx="1148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3 milióny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444208" y="2060848"/>
            <a:ext cx="12346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3500 </a:t>
            </a:r>
            <a:r>
              <a:rPr lang="sk-SK" dirty="0" err="1" smtClean="0"/>
              <a:t>p.n.l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2843808" y="1412776"/>
            <a:ext cx="10262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Pravek </a:t>
            </a:r>
            <a:endParaRPr lang="sk-SK" dirty="0"/>
          </a:p>
        </p:txBody>
      </p:sp>
      <p:pic>
        <p:nvPicPr>
          <p:cNvPr id="15" name="Obrázok 14" descr="lovc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3650" y="5229225"/>
            <a:ext cx="2800350" cy="1628775"/>
          </a:xfrm>
          <a:prstGeom prst="rect">
            <a:avLst/>
          </a:prstGeom>
        </p:spPr>
      </p:pic>
      <p:sp>
        <p:nvSpPr>
          <p:cNvPr id="16" name="BlokTextu 15"/>
          <p:cNvSpPr txBox="1"/>
          <p:nvPr/>
        </p:nvSpPr>
        <p:spPr>
          <a:xfrm>
            <a:off x="467544" y="6211669"/>
            <a:ext cx="58528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l</a:t>
            </a:r>
            <a:r>
              <a:rPr lang="sk-SK" dirty="0" smtClean="0"/>
              <a:t>ovili sa hlavne mamuty, jaskynné medvede a levy</a:t>
            </a:r>
          </a:p>
          <a:p>
            <a:r>
              <a:rPr lang="sk-SK" dirty="0" smtClean="0"/>
              <a:t>Srstnaté nosorožce, atd.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1331640" y="4941168"/>
            <a:ext cx="34900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Čo myslíš ako sa lovil mamut?</a:t>
            </a:r>
            <a:endParaRPr lang="sk-SK" dirty="0"/>
          </a:p>
        </p:txBody>
      </p:sp>
      <p:pic>
        <p:nvPicPr>
          <p:cNvPr id="18" name="Obrázok 17" descr="otazni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4509120"/>
            <a:ext cx="554930" cy="746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paleolit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060848"/>
            <a:ext cx="6400800" cy="3615267"/>
          </a:xfrm>
        </p:spPr>
        <p:txBody>
          <a:bodyPr/>
          <a:lstStyle/>
          <a:p>
            <a:r>
              <a:rPr lang="sk-SK" dirty="0" smtClean="0"/>
              <a:t>Základným pracovným nástrojom bol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pästný klin.</a:t>
            </a:r>
            <a:r>
              <a:rPr lang="sk-SK" dirty="0" smtClean="0"/>
              <a:t>..</a:t>
            </a:r>
          </a:p>
          <a:p>
            <a:r>
              <a:rPr lang="sk-SK" dirty="0" smtClean="0"/>
              <a:t>Na konci </a:t>
            </a:r>
            <a:r>
              <a:rPr lang="sk-SK" dirty="0" smtClean="0">
                <a:solidFill>
                  <a:schemeClr val="bg1"/>
                </a:solidFill>
              </a:rPr>
              <a:t>staršej doby kamennej /paleolitu/ </a:t>
            </a:r>
            <a:r>
              <a:rPr lang="sk-SK" dirty="0" smtClean="0"/>
              <a:t>sa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naučili</a:t>
            </a:r>
            <a:r>
              <a:rPr lang="sk-SK" dirty="0" smtClean="0"/>
              <a:t> pravekí ľudia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využívať oheň</a:t>
            </a:r>
            <a:r>
              <a:rPr lang="sk-SK" dirty="0" smtClean="0"/>
              <a:t>...</a:t>
            </a:r>
            <a:endParaRPr lang="sk-SK" dirty="0"/>
          </a:p>
        </p:txBody>
      </p:sp>
      <p:cxnSp>
        <p:nvCxnSpPr>
          <p:cNvPr id="4" name="Rovná spojnica 3"/>
          <p:cNvCxnSpPr/>
          <p:nvPr/>
        </p:nvCxnSpPr>
        <p:spPr>
          <a:xfrm>
            <a:off x="1187624" y="1196752"/>
            <a:ext cx="432048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1187624" y="1124744"/>
            <a:ext cx="0" cy="1440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5508104" y="1124744"/>
            <a:ext cx="0" cy="1440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179512" y="1268760"/>
            <a:ext cx="1148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3 milióny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364088" y="1268760"/>
            <a:ext cx="12346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8000 </a:t>
            </a:r>
            <a:r>
              <a:rPr lang="sk-SK" dirty="0" err="1" smtClean="0"/>
              <a:t>p.n.l</a:t>
            </a:r>
            <a:endParaRPr lang="sk-SK" dirty="0"/>
          </a:p>
        </p:txBody>
      </p:sp>
      <p:sp>
        <p:nvSpPr>
          <p:cNvPr id="16" name="Ľavá zložená zátvorka 15"/>
          <p:cNvSpPr/>
          <p:nvPr/>
        </p:nvSpPr>
        <p:spPr>
          <a:xfrm rot="16200000">
            <a:off x="3005826" y="-117394"/>
            <a:ext cx="684076" cy="4320480"/>
          </a:xfrm>
          <a:prstGeom prst="leftBrace">
            <a:avLst>
              <a:gd name="adj1" fmla="val 8333"/>
              <a:gd name="adj2" fmla="val 5030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899592" y="2348880"/>
            <a:ext cx="540885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Prebiehala </a:t>
            </a:r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doba ľadová</a:t>
            </a:r>
            <a:r>
              <a:rPr lang="sk-SK" dirty="0" smtClean="0"/>
              <a:t>, kt. sa striedala s </a:t>
            </a:r>
          </a:p>
          <a:p>
            <a:r>
              <a:rPr lang="sk-SK" dirty="0" smtClean="0"/>
              <a:t>Teplejšími obdobiami = medziľadovými dobami</a:t>
            </a:r>
            <a:endParaRPr lang="sk-SK" dirty="0"/>
          </a:p>
        </p:txBody>
      </p:sp>
      <p:pic>
        <p:nvPicPr>
          <p:cNvPr id="18" name="Obrázok 17" descr="pastny kl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0"/>
            <a:ext cx="2051720" cy="1936255"/>
          </a:xfrm>
          <a:prstGeom prst="rect">
            <a:avLst/>
          </a:prstGeom>
        </p:spPr>
      </p:pic>
      <p:sp>
        <p:nvSpPr>
          <p:cNvPr id="19" name="BlokTextu 18"/>
          <p:cNvSpPr txBox="1"/>
          <p:nvPr/>
        </p:nvSpPr>
        <p:spPr>
          <a:xfrm>
            <a:off x="7524328" y="1988840"/>
            <a:ext cx="13244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Pästný klin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827584" y="5229200"/>
            <a:ext cx="4068743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Ako sa praveký človek po prvý raz </a:t>
            </a:r>
          </a:p>
          <a:p>
            <a:r>
              <a:rPr lang="sk-SK" dirty="0"/>
              <a:t>z</a:t>
            </a:r>
            <a:r>
              <a:rPr lang="sk-SK" dirty="0" smtClean="0"/>
              <a:t>oznámil s ohňom?</a:t>
            </a:r>
            <a:endParaRPr lang="sk-SK" dirty="0"/>
          </a:p>
        </p:txBody>
      </p:sp>
      <p:pic>
        <p:nvPicPr>
          <p:cNvPr id="21" name="Obrázok 20" descr="otazni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4941168"/>
            <a:ext cx="842962" cy="920502"/>
          </a:xfrm>
          <a:prstGeom prst="rect">
            <a:avLst/>
          </a:prstGeom>
        </p:spPr>
      </p:pic>
      <p:pic>
        <p:nvPicPr>
          <p:cNvPr id="22" name="Obrázok 21" descr="oh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00" y="5257800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obydlia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916832"/>
            <a:ext cx="6400800" cy="3615267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Praveký človek </a:t>
            </a:r>
            <a:r>
              <a:rPr lang="sk-SK" dirty="0" smtClean="0"/>
              <a:t>najskôr </a:t>
            </a:r>
            <a:r>
              <a:rPr lang="sk-SK" dirty="0" smtClean="0">
                <a:solidFill>
                  <a:schemeClr val="tx1"/>
                </a:solidFill>
              </a:rPr>
              <a:t>nežil usadlým spôsobom života</a:t>
            </a:r>
            <a:r>
              <a:rPr lang="sk-SK" dirty="0" smtClean="0"/>
              <a:t>, ale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presúval sa z miesta na miesto </a:t>
            </a:r>
            <a:r>
              <a:rPr lang="sk-SK" dirty="0" smtClean="0"/>
              <a:t>...keď tam všetko vylovil a vyzbieral opäť sa presunul...</a:t>
            </a:r>
          </a:p>
          <a:p>
            <a:r>
              <a:rPr lang="sk-SK" dirty="0" smtClean="0"/>
              <a:t>Ako obydlia využíval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dočasné príbytky </a:t>
            </a:r>
            <a:r>
              <a:rPr lang="sk-SK" dirty="0" smtClean="0"/>
              <a:t>ako napr.: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skalné previsy, jaskyne </a:t>
            </a:r>
            <a:r>
              <a:rPr lang="sk-SK" dirty="0" smtClean="0"/>
              <a:t>a pod.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115616" y="5517232"/>
            <a:ext cx="536717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Prečo spočiatku praveký človek nežil usadlým </a:t>
            </a:r>
          </a:p>
          <a:p>
            <a:r>
              <a:rPr lang="sk-SK" dirty="0"/>
              <a:t>s</a:t>
            </a:r>
            <a:r>
              <a:rPr lang="sk-SK" dirty="0" smtClean="0"/>
              <a:t>pôsobom života?</a:t>
            </a:r>
            <a:endParaRPr lang="sk-SK" dirty="0"/>
          </a:p>
        </p:txBody>
      </p:sp>
      <p:pic>
        <p:nvPicPr>
          <p:cNvPr id="5" name="Obrázok 4" descr="otazni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5013176"/>
            <a:ext cx="698946" cy="1121473"/>
          </a:xfrm>
          <a:prstGeom prst="rect">
            <a:avLst/>
          </a:prstGeom>
        </p:spPr>
      </p:pic>
      <p:pic>
        <p:nvPicPr>
          <p:cNvPr id="6" name="Obrázok 5" descr="tlu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5100" y="0"/>
            <a:ext cx="2628900" cy="174307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2267744" y="1196752"/>
            <a:ext cx="423705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Dávnoveký človek zo začiatku žil vo </a:t>
            </a:r>
          </a:p>
          <a:p>
            <a:r>
              <a:rPr lang="sk-SK" dirty="0"/>
              <a:t>v</a:t>
            </a:r>
            <a:r>
              <a:rPr lang="sk-SK" dirty="0" smtClean="0"/>
              <a:t>äčších skupinách =&gt; </a:t>
            </a:r>
            <a:r>
              <a:rPr lang="sk-SK" b="1" dirty="0" smtClean="0"/>
              <a:t>tlupách</a:t>
            </a:r>
            <a:endParaRPr lang="sk-SK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Doba ľadová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6400800" cy="3615267"/>
          </a:xfrm>
        </p:spPr>
        <p:txBody>
          <a:bodyPr/>
          <a:lstStyle/>
          <a:p>
            <a:r>
              <a:rPr lang="sk-SK" dirty="0" smtClean="0"/>
              <a:t>Keď sa objavil </a:t>
            </a:r>
            <a:r>
              <a:rPr lang="sk-SK" dirty="0" smtClean="0">
                <a:solidFill>
                  <a:srgbClr val="FFC000"/>
                </a:solidFill>
              </a:rPr>
              <a:t>človek dnešného typu </a:t>
            </a:r>
            <a:r>
              <a:rPr lang="sk-SK" dirty="0" smtClean="0"/>
              <a:t>=&gt; </a:t>
            </a:r>
            <a:r>
              <a:rPr lang="sk-SK" dirty="0" err="1" smtClean="0">
                <a:solidFill>
                  <a:schemeClr val="bg1"/>
                </a:solidFill>
              </a:rPr>
              <a:t>homo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sapiens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sapiens</a:t>
            </a:r>
            <a:r>
              <a:rPr lang="sk-SK" dirty="0" smtClean="0"/>
              <a:t>, prebiehala </a:t>
            </a:r>
            <a:r>
              <a:rPr lang="sk-SK" dirty="0" smtClean="0">
                <a:solidFill>
                  <a:srgbClr val="FF0000"/>
                </a:solidFill>
              </a:rPr>
              <a:t>doba ľadová </a:t>
            </a:r>
            <a:r>
              <a:rPr lang="sk-SK" dirty="0" smtClean="0"/>
              <a:t>a podnebie bolo chladnejšie...</a:t>
            </a:r>
          </a:p>
          <a:p>
            <a:r>
              <a:rPr lang="sk-SK" dirty="0" smtClean="0"/>
              <a:t>Krajina sa podobala na </a:t>
            </a:r>
            <a:r>
              <a:rPr lang="sk-SK" dirty="0" smtClean="0">
                <a:solidFill>
                  <a:schemeClr val="bg1"/>
                </a:solidFill>
              </a:rPr>
              <a:t>tundru</a:t>
            </a:r>
            <a:r>
              <a:rPr lang="sk-SK" dirty="0" smtClean="0"/>
              <a:t> a žili tam zvieratá ako napr.: </a:t>
            </a:r>
            <a:r>
              <a:rPr lang="sk-SK" dirty="0" smtClean="0">
                <a:solidFill>
                  <a:schemeClr val="tx1"/>
                </a:solidFill>
              </a:rPr>
              <a:t>jaskynné medvede, </a:t>
            </a:r>
            <a:r>
              <a:rPr lang="sk-SK" dirty="0" err="1" smtClean="0">
                <a:solidFill>
                  <a:schemeClr val="tx1"/>
                </a:solidFill>
              </a:rPr>
              <a:t>šablozubé</a:t>
            </a:r>
            <a:r>
              <a:rPr lang="sk-SK" dirty="0" smtClean="0">
                <a:solidFill>
                  <a:schemeClr val="tx1"/>
                </a:solidFill>
              </a:rPr>
              <a:t> tigre, srstnaté nosorožce </a:t>
            </a:r>
            <a:r>
              <a:rPr lang="sk-SK" dirty="0" smtClean="0"/>
              <a:t>a pod.</a:t>
            </a:r>
          </a:p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Posledná doba ľadová</a:t>
            </a:r>
            <a:r>
              <a:rPr lang="sk-SK" dirty="0" smtClean="0"/>
              <a:t> sa skončila cca </a:t>
            </a:r>
            <a:r>
              <a:rPr 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roku </a:t>
            </a:r>
            <a:r>
              <a:rPr lang="sk-SK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8000 </a:t>
            </a:r>
            <a:r>
              <a:rPr lang="sk-SK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</a:t>
            </a:r>
            <a:r>
              <a:rPr lang="sk-SK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Kr</a:t>
            </a:r>
            <a:r>
              <a:rPr lang="sk-SK" dirty="0" smtClean="0"/>
              <a:t>., čo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 kryje s koncom paleolitu</a:t>
            </a:r>
            <a:r>
              <a:rPr lang="sk-SK" dirty="0" smtClean="0"/>
              <a:t>...potom sa objavili rastliny a zvieratá ktoré poznáme aj dnes</a:t>
            </a:r>
            <a:endParaRPr lang="sk-SK" dirty="0"/>
          </a:p>
        </p:txBody>
      </p:sp>
      <p:pic>
        <p:nvPicPr>
          <p:cNvPr id="4" name="Obrázok 3" descr="stars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5391150"/>
            <a:ext cx="312420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náboženstvo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916832"/>
            <a:ext cx="6400800" cy="3615267"/>
          </a:xfrm>
        </p:spPr>
        <p:txBody>
          <a:bodyPr/>
          <a:lstStyle/>
          <a:p>
            <a:r>
              <a:rPr lang="sk-SK" dirty="0" smtClean="0"/>
              <a:t>Asi zhruba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 2000 rokmi </a:t>
            </a:r>
            <a:r>
              <a:rPr lang="sk-SK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Kr. </a:t>
            </a:r>
            <a:r>
              <a:rPr lang="sk-SK" dirty="0" smtClean="0"/>
              <a:t>začali vznikať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prvé umelecké diela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drobné sošky z klov, dreva a azda aj hliny</a:t>
            </a:r>
            <a:r>
              <a:rPr lang="sk-SK" dirty="0" smtClean="0">
                <a:sym typeface="Wingdings" pitchFamily="2" charset="2"/>
              </a:rPr>
              <a:t> =&gt; námetmi boli zvieratá, ale aj ženy</a:t>
            </a:r>
          </a:p>
          <a:p>
            <a:r>
              <a:rPr lang="sk-SK" dirty="0" smtClean="0">
                <a:sym typeface="Wingdings" pitchFamily="2" charset="2"/>
              </a:rPr>
              <a:t>Súviseli s mágiou a rituálmi...</a:t>
            </a:r>
            <a:r>
              <a:rPr lang="sk-SK" dirty="0" smtClean="0">
                <a:solidFill>
                  <a:schemeClr val="bg1"/>
                </a:solidFill>
                <a:sym typeface="Wingdings" pitchFamily="2" charset="2"/>
              </a:rPr>
              <a:t>sošky žien sa nazývali</a:t>
            </a:r>
            <a:r>
              <a:rPr lang="sk-SK" dirty="0" smtClean="0">
                <a:sym typeface="Wingdings" pitchFamily="2" charset="2"/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itchFamily="2" charset="2"/>
              </a:rPr>
              <a:t>venuše</a:t>
            </a:r>
            <a:r>
              <a:rPr lang="sk-SK" dirty="0" smtClean="0">
                <a:sym typeface="Wingdings" pitchFamily="2" charset="2"/>
              </a:rPr>
              <a:t> 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zobrazovali vždy tehotnú ženu</a:t>
            </a:r>
            <a:r>
              <a:rPr lang="sk-SK" dirty="0" smtClean="0">
                <a:sym typeface="Wingdings" pitchFamily="2" charset="2"/>
              </a:rPr>
              <a:t> =&gt; mala v tlupe významné postavenie</a:t>
            </a:r>
            <a:endParaRPr lang="sk-SK" dirty="0"/>
          </a:p>
        </p:txBody>
      </p:sp>
      <p:pic>
        <p:nvPicPr>
          <p:cNvPr id="4" name="Obrázok 3" descr="ume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0"/>
            <a:ext cx="3059832" cy="1916832"/>
          </a:xfrm>
          <a:prstGeom prst="rect">
            <a:avLst/>
          </a:prstGeom>
        </p:spPr>
      </p:pic>
      <p:pic>
        <p:nvPicPr>
          <p:cNvPr id="5" name="Obrázok 4" descr="moravianska venu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1" y="4869161"/>
            <a:ext cx="2771800" cy="198884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923928" y="6488668"/>
            <a:ext cx="24801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Moravianska</a:t>
            </a:r>
            <a:r>
              <a:rPr lang="sk-SK" dirty="0" smtClean="0"/>
              <a:t> venuša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634980" y="4509120"/>
            <a:ext cx="2509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Je stará 23 000 rokov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pochovávanie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844824"/>
            <a:ext cx="6400800" cy="3615267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Pravekí ľudia </a:t>
            </a:r>
            <a:r>
              <a:rPr lang="sk-SK" dirty="0" smtClean="0"/>
              <a:t>mali predstavy, ktoré riešili </a:t>
            </a:r>
            <a:r>
              <a:rPr lang="sk-SK" dirty="0" smtClean="0">
                <a:solidFill>
                  <a:srgbClr val="FF0000"/>
                </a:solidFill>
              </a:rPr>
              <a:t>posmrtný život </a:t>
            </a:r>
            <a:r>
              <a:rPr lang="sk-SK" dirty="0" smtClean="0"/>
              <a:t>=&gt; </a:t>
            </a:r>
            <a:r>
              <a:rPr lang="sk-SK" dirty="0" smtClean="0">
                <a:solidFill>
                  <a:schemeClr val="tx1"/>
                </a:solidFill>
              </a:rPr>
              <a:t>hroby, kde svojim zomrelým dávali ich obľúbené veci </a:t>
            </a:r>
            <a:r>
              <a:rPr lang="sk-SK" dirty="0" smtClean="0"/>
              <a:t>(napr.: napr. nástroje, zbrane, potraviny...)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Alexander dubček</Template>
  <TotalTime>115</TotalTime>
  <Words>344</Words>
  <Application>Microsoft Office PowerPoint</Application>
  <PresentationFormat>Prezentácia na obrazovke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Výsek</vt:lpstr>
      <vt:lpstr>Život v dobe kamennej</vt:lpstr>
      <vt:lpstr>Lovci sa zberači</vt:lpstr>
      <vt:lpstr>paleolit</vt:lpstr>
      <vt:lpstr>obydlia</vt:lpstr>
      <vt:lpstr>Doba ľadová</vt:lpstr>
      <vt:lpstr>náboženstvo</vt:lpstr>
      <vt:lpstr>pochovávanie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v dobe kamennej</dc:title>
  <dc:creator>Používateľ systému Windows</dc:creator>
  <cp:lastModifiedBy>Raduz</cp:lastModifiedBy>
  <cp:revision>14</cp:revision>
  <dcterms:created xsi:type="dcterms:W3CDTF">2019-09-19T06:30:53Z</dcterms:created>
  <dcterms:modified xsi:type="dcterms:W3CDTF">2021-10-03T09:04:23Z</dcterms:modified>
</cp:coreProperties>
</file>