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8" r:id="rId6"/>
    <p:sldId id="267" r:id="rId7"/>
    <p:sldId id="266" r:id="rId8"/>
    <p:sldId id="258" r:id="rId9"/>
    <p:sldId id="261" r:id="rId10"/>
    <p:sldId id="263" r:id="rId11"/>
    <p:sldId id="274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2FB33-FD9A-4A67-82AE-976F62649E12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5398E-ECC0-41A1-BA95-4670CC7113C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5398E-ECC0-41A1-BA95-4670CC7113C4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bistour.e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www.wikipedia.s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S4wTuvR7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www.youtube.com/watch?v=oUb8ySdERKs" TargetMode="External"/><Relationship Id="rId4" Type="http://schemas.openxmlformats.org/officeDocument/2006/relationships/hyperlink" Target="https://www.youtube.com/watch?v=3vU-f-Vp7l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Nemecké Vianoce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Dominik </a:t>
            </a:r>
            <a:r>
              <a:rPr lang="sk-SK" dirty="0" err="1" smtClean="0"/>
              <a:t>Valeš</a:t>
            </a:r>
            <a:r>
              <a:rPr lang="sk-SK" dirty="0" smtClean="0"/>
              <a:t> III.A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Besinnliche Weihnachtsfeiertage</a:t>
            </a:r>
          </a:p>
          <a:p>
            <a:r>
              <a:rPr lang="de-DE" dirty="0" smtClean="0"/>
              <a:t>und alle guten Wünsche für ein</a:t>
            </a:r>
          </a:p>
          <a:p>
            <a:r>
              <a:rPr lang="de-DE" dirty="0" smtClean="0"/>
              <a:t>gesundes und erfolgreiches Jahr…….</a:t>
            </a:r>
            <a:endParaRPr lang="sk-SK" dirty="0" smtClean="0"/>
          </a:p>
          <a:p>
            <a:endParaRPr lang="de-DE" dirty="0" smtClean="0"/>
          </a:p>
          <a:p>
            <a:r>
              <a:rPr lang="de-DE" dirty="0" smtClean="0"/>
              <a:t>Das Jahr neigt sich dem Ende zu und gibt uns </a:t>
            </a:r>
            <a:r>
              <a:rPr lang="de-DE" dirty="0" err="1" smtClean="0"/>
              <a:t>Anlaß</a:t>
            </a:r>
            <a:r>
              <a:rPr lang="sk-SK" dirty="0" smtClean="0"/>
              <a:t> </a:t>
            </a:r>
            <a:r>
              <a:rPr lang="de-DE" dirty="0" smtClean="0"/>
              <a:t>, einmal innezuhalten,</a:t>
            </a:r>
          </a:p>
          <a:p>
            <a:r>
              <a:rPr lang="de-DE" dirty="0" smtClean="0"/>
              <a:t>um Vergangenes und Zukünftiges, Erinnerung und Erwartung,</a:t>
            </a:r>
          </a:p>
          <a:p>
            <a:r>
              <a:rPr lang="de-DE" dirty="0" smtClean="0"/>
              <a:t>Vorhandenes und Neues zu bedenken, aber auch Gemeinsames zu planen.</a:t>
            </a:r>
          </a:p>
          <a:p>
            <a:r>
              <a:rPr lang="de-DE" dirty="0" smtClean="0"/>
              <a:t>Fröhliche, erholsame Weihnachtstage</a:t>
            </a:r>
          </a:p>
          <a:p>
            <a:r>
              <a:rPr lang="de-DE" dirty="0" smtClean="0"/>
              <a:t>und einen gelungenen Start in das Jahr…..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www.orbistour.eu</a:t>
            </a:r>
            <a:endParaRPr lang="sk-SK" dirty="0" smtClean="0"/>
          </a:p>
          <a:p>
            <a:r>
              <a:rPr lang="sk-SK" dirty="0" err="1" smtClean="0">
                <a:hlinkClick r:id="rId4"/>
              </a:rPr>
              <a:t>www.wikipedia.sk</a:t>
            </a:r>
            <a:r>
              <a:rPr lang="sk-SK" dirty="0" smtClean="0"/>
              <a:t> 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52226" name="AutoShape 2" descr="Výsledok vyhľadávania obrázkov pre dopyt viano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28" name="AutoShape 4" descr="Výsledok vyhľadávania obrázkov pre dopyt viano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30" name="AutoShape 6" descr="Výsledok vyhľadávania obrázkov pre dopyt viano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2232" name="Picture 8" descr="Súvisiaci obrázo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743200"/>
            <a:ext cx="5871774" cy="3916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7200" dirty="0" smtClean="0">
                <a:solidFill>
                  <a:srgbClr val="00B050"/>
                </a:solidFill>
              </a:rPr>
              <a:t>Frohe Weihnachten und einen guten Start ins neue Jahr wünscht </a:t>
            </a:r>
            <a:r>
              <a:rPr lang="de-DE" sz="7200" dirty="0" smtClean="0">
                <a:solidFill>
                  <a:srgbClr val="00B050"/>
                </a:solidFill>
              </a:rPr>
              <a:t>Ihnen</a:t>
            </a:r>
            <a:r>
              <a:rPr lang="sk-SK" sz="7200" dirty="0" smtClean="0">
                <a:solidFill>
                  <a:srgbClr val="00B050"/>
                </a:solidFill>
              </a:rPr>
              <a:t>....</a:t>
            </a:r>
            <a:endParaRPr lang="sk-SK" sz="7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Weinachten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err="1" smtClean="0"/>
              <a:t>Vorweihnachtszeit</a:t>
            </a:r>
            <a:r>
              <a:rPr lang="sk-SK" dirty="0" smtClean="0"/>
              <a:t> </a:t>
            </a:r>
          </a:p>
          <a:p>
            <a:r>
              <a:rPr lang="sk-SK" b="1" dirty="0" smtClean="0"/>
              <a:t>Der </a:t>
            </a:r>
            <a:r>
              <a:rPr lang="sk-SK" b="1" dirty="0" err="1" smtClean="0"/>
              <a:t>heilige</a:t>
            </a:r>
            <a:r>
              <a:rPr lang="sk-SK" b="1" dirty="0" smtClean="0"/>
              <a:t> </a:t>
            </a:r>
            <a:r>
              <a:rPr lang="sk-SK" b="1" dirty="0" err="1" smtClean="0"/>
              <a:t>Abend</a:t>
            </a:r>
            <a:endParaRPr lang="sk-SK" b="1" dirty="0" smtClean="0"/>
          </a:p>
          <a:p>
            <a:r>
              <a:rPr lang="sk-SK" b="1" dirty="0" smtClean="0"/>
              <a:t>der </a:t>
            </a:r>
            <a:r>
              <a:rPr lang="sk-SK" b="1" dirty="0" err="1" smtClean="0"/>
              <a:t>Adventskranz</a:t>
            </a:r>
            <a:endParaRPr lang="sk-SK" b="1" dirty="0" smtClean="0"/>
          </a:p>
          <a:p>
            <a:r>
              <a:rPr lang="sk-SK" b="1" dirty="0" err="1" smtClean="0"/>
              <a:t>Punsch</a:t>
            </a:r>
            <a:r>
              <a:rPr lang="sk-SK" dirty="0" smtClean="0"/>
              <a:t>,  </a:t>
            </a:r>
            <a:r>
              <a:rPr lang="sk-SK" b="1" dirty="0" err="1" smtClean="0"/>
              <a:t>Tee</a:t>
            </a:r>
            <a:r>
              <a:rPr lang="sk-SK" dirty="0" smtClean="0"/>
              <a:t>,  </a:t>
            </a:r>
            <a:r>
              <a:rPr lang="sk-SK" b="1" dirty="0" err="1" smtClean="0"/>
              <a:t>Gluehwein</a:t>
            </a:r>
            <a:r>
              <a:rPr lang="sk-SK" b="1" dirty="0" smtClean="0"/>
              <a:t>, </a:t>
            </a:r>
            <a:r>
              <a:rPr lang="sk-SK" b="1" dirty="0" err="1" smtClean="0"/>
              <a:t>Lebkuchen</a:t>
            </a:r>
            <a:endParaRPr lang="sk-SK" b="1" dirty="0" smtClean="0"/>
          </a:p>
          <a:p>
            <a:r>
              <a:rPr lang="sk-SK" b="1" dirty="0" smtClean="0"/>
              <a:t>der </a:t>
            </a:r>
            <a:r>
              <a:rPr lang="sk-SK" b="1" dirty="0" err="1" smtClean="0"/>
              <a:t>Nicolaustag</a:t>
            </a:r>
            <a:r>
              <a:rPr lang="sk-SK" dirty="0" smtClean="0"/>
              <a:t>  </a:t>
            </a:r>
            <a:r>
              <a:rPr lang="sk-SK" b="1" dirty="0" err="1" smtClean="0"/>
              <a:t>Das</a:t>
            </a:r>
            <a:r>
              <a:rPr lang="sk-SK" b="1" dirty="0" smtClean="0"/>
              <a:t> Fest des </a:t>
            </a:r>
            <a:r>
              <a:rPr lang="sk-SK" b="1" dirty="0" err="1" smtClean="0"/>
              <a:t>heiligen</a:t>
            </a:r>
            <a:r>
              <a:rPr lang="sk-SK" b="1" dirty="0" smtClean="0"/>
              <a:t> </a:t>
            </a:r>
            <a:r>
              <a:rPr lang="sk-SK" b="1" dirty="0" err="1" smtClean="0"/>
              <a:t>Nikolaus</a:t>
            </a:r>
            <a:r>
              <a:rPr lang="sk-SK" dirty="0" smtClean="0"/>
              <a:t> </a:t>
            </a:r>
            <a:r>
              <a:rPr lang="sk-SK" b="1" dirty="0" err="1" smtClean="0"/>
              <a:t>Knecht</a:t>
            </a:r>
            <a:r>
              <a:rPr lang="sk-SK" b="1" dirty="0" smtClean="0"/>
              <a:t> </a:t>
            </a:r>
            <a:r>
              <a:rPr lang="sk-SK" b="1" dirty="0" err="1" smtClean="0"/>
              <a:t>Ruprecht</a:t>
            </a:r>
            <a:r>
              <a:rPr lang="sk-SK" dirty="0" smtClean="0"/>
              <a:t>.</a:t>
            </a:r>
          </a:p>
          <a:p>
            <a:r>
              <a:rPr lang="sk-SK" b="1" dirty="0" err="1" smtClean="0"/>
              <a:t>Wunschzettel</a:t>
            </a:r>
            <a:r>
              <a:rPr lang="sk-SK" dirty="0" smtClean="0"/>
              <a:t> – </a:t>
            </a:r>
            <a:r>
              <a:rPr lang="sk-SK" b="1" dirty="0" err="1" smtClean="0"/>
              <a:t>unter</a:t>
            </a:r>
            <a:r>
              <a:rPr lang="sk-SK" b="1" dirty="0" smtClean="0"/>
              <a:t> </a:t>
            </a:r>
            <a:r>
              <a:rPr lang="sk-SK" b="1" dirty="0" err="1" smtClean="0"/>
              <a:t>dem</a:t>
            </a:r>
            <a:r>
              <a:rPr lang="sk-SK" b="1" dirty="0" smtClean="0"/>
              <a:t> </a:t>
            </a:r>
            <a:r>
              <a:rPr lang="sk-SK" b="1" dirty="0" err="1" smtClean="0"/>
              <a:t>Weinachtsbaum</a:t>
            </a:r>
            <a:r>
              <a:rPr lang="sk-SK" dirty="0" smtClean="0"/>
              <a:t>.</a:t>
            </a:r>
          </a:p>
          <a:p>
            <a:r>
              <a:rPr lang="sk-SK" b="1" dirty="0" err="1" smtClean="0"/>
              <a:t>Adventszeit</a:t>
            </a:r>
            <a:r>
              <a:rPr lang="sk-SK" dirty="0" smtClean="0"/>
              <a:t> </a:t>
            </a:r>
            <a:r>
              <a:rPr lang="sk-SK" b="1" dirty="0" err="1" smtClean="0"/>
              <a:t>Weinachtsmärkte</a:t>
            </a:r>
            <a:r>
              <a:rPr lang="sk-SK" dirty="0" smtClean="0"/>
              <a:t>. </a:t>
            </a:r>
          </a:p>
          <a:p>
            <a:endParaRPr lang="sk-SK" b="1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(</a:t>
            </a:r>
            <a:r>
              <a:rPr lang="sk-SK" b="1" dirty="0" err="1" smtClean="0"/>
              <a:t>Christkind</a:t>
            </a:r>
            <a:r>
              <a:rPr lang="sk-SK" dirty="0" smtClean="0"/>
              <a:t>)––– </a:t>
            </a:r>
            <a:r>
              <a:rPr lang="sk-SK" b="1" dirty="0" err="1" smtClean="0"/>
              <a:t>Weihnachtsmann</a:t>
            </a:r>
            <a:endParaRPr lang="sk-SK" b="1" dirty="0" smtClean="0"/>
          </a:p>
          <a:p>
            <a:r>
              <a:rPr lang="sk-SK" b="1" dirty="0" err="1" smtClean="0"/>
              <a:t>Weinachtspyramiden</a:t>
            </a:r>
            <a:endParaRPr lang="sk-SK" b="1" dirty="0" smtClean="0"/>
          </a:p>
          <a:p>
            <a:r>
              <a:rPr lang="sk-SK" b="1" dirty="0" err="1" smtClean="0"/>
              <a:t>Weinachtsstollen</a:t>
            </a:r>
            <a:endParaRPr lang="sk-SK" b="1" dirty="0" smtClean="0"/>
          </a:p>
          <a:p>
            <a:r>
              <a:rPr lang="de-DE" dirty="0" smtClean="0"/>
              <a:t>(</a:t>
            </a:r>
            <a:r>
              <a:rPr lang="de-DE" b="1" dirty="0" err="1" smtClean="0"/>
              <a:t>Weinachtsgeschichten</a:t>
            </a:r>
            <a:r>
              <a:rPr lang="de-DE" dirty="0" smtClean="0"/>
              <a:t>) </a:t>
            </a:r>
            <a:r>
              <a:rPr lang="sk-SK" dirty="0" smtClean="0"/>
              <a:t>-</a:t>
            </a:r>
            <a:r>
              <a:rPr lang="de-DE" dirty="0" smtClean="0"/>
              <a:t>(</a:t>
            </a:r>
            <a:r>
              <a:rPr lang="de-DE" b="1" dirty="0" err="1" smtClean="0"/>
              <a:t>Weinachtslieder</a:t>
            </a:r>
            <a:r>
              <a:rPr lang="de-DE" dirty="0" smtClean="0"/>
              <a:t>)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22530" name="Picture 2" descr="Výsledok vyhľadávania obrázkov pre dopyt viano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86200"/>
            <a:ext cx="6172200" cy="2742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</a:t>
            </a:r>
            <a:r>
              <a:rPr lang="sk-SK" dirty="0" smtClean="0"/>
              <a:t>edlo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8194" name="Picture 2" descr="https://static.wixstatic.com/media/8d6cc5_2693ec1cc41a4f7b9cc8202f614bf975.jpg/v1/fill/w_467,h_295,al_c,q_80,usm_0.66_1.00_0.01/8d6cc5_2693ec1cc41a4f7b9cc8202f614bf97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399"/>
            <a:ext cx="6400800" cy="404333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81000" y="5791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Vianočná hus s červenou kapustou a guľatými </a:t>
            </a:r>
            <a:r>
              <a:rPr lang="sk-SK" dirty="0" err="1" smtClean="0"/>
              <a:t>knedlíkmi</a:t>
            </a:r>
            <a:r>
              <a:rPr lang="sk-SK" dirty="0" smtClean="0"/>
              <a:t> , </a:t>
            </a:r>
            <a:r>
              <a:rPr lang="sk-SK" dirty="0" smtClean="0"/>
              <a:t>alebo aj „Martinská hus“.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pic>
        <p:nvPicPr>
          <p:cNvPr id="2050" name="Picture 2" descr="http://www.orbistour.eu/Data/1380/UserFiles/recepty,%20nemecke%20speciality/vanillekipfer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4762500" cy="3171826"/>
          </a:xfrm>
          <a:prstGeom prst="rect">
            <a:avLst/>
          </a:prstGeom>
          <a:noFill/>
        </p:spPr>
      </p:pic>
      <p:sp>
        <p:nvSpPr>
          <p:cNvPr id="2053" name="AutoShape 5" descr="Výsledok vyhľadávania obrázkov pre dopyt nemecke vianocne pec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5" name="AutoShape 7" descr="Výsledok vyhľadávania obrázkov pre dopyt nemecke vianocne pec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7" name="Picture 9" descr="Výsledok vyhľadávania obrázkov pre dopyt nemecke vianocne peciv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457200"/>
            <a:ext cx="4762500" cy="3238501"/>
          </a:xfrm>
          <a:prstGeom prst="rect">
            <a:avLst/>
          </a:prstGeom>
          <a:noFill/>
        </p:spPr>
      </p:pic>
      <p:pic>
        <p:nvPicPr>
          <p:cNvPr id="2058" name="Picture 10" descr="http://www.orbistour.eu/Data/1380/UserFiles/recepty,%20nemecke%20speciality/pfeffernus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686175"/>
            <a:ext cx="4762500" cy="3171825"/>
          </a:xfrm>
          <a:prstGeom prst="rect">
            <a:avLst/>
          </a:prstGeom>
          <a:noFill/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487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sk-SK" sz="19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60" name="Picture 12" descr="http://www.orbistour.eu/Data/1380/UserFiles/recepty,%20nemecke%20speciality/lebkuche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81500" y="3686174"/>
            <a:ext cx="4762500" cy="3171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http://www.orbistour.eu/Data/1380/UserFiles/recepty,%20nemecke%20speciality/berliner_br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4419257" cy="2943226"/>
          </a:xfrm>
          <a:prstGeom prst="rect">
            <a:avLst/>
          </a:prstGeom>
          <a:noFill/>
        </p:spPr>
      </p:pic>
      <p:pic>
        <p:nvPicPr>
          <p:cNvPr id="4100" name="Picture 4" descr="http://www.orbistour.eu/Data/1380/UserFiles/recepty,%20nemecke%20speciality/bethmnnch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304800"/>
            <a:ext cx="4762500" cy="3171826"/>
          </a:xfrm>
          <a:prstGeom prst="rect">
            <a:avLst/>
          </a:prstGeom>
          <a:noFill/>
        </p:spPr>
      </p:pic>
      <p:pic>
        <p:nvPicPr>
          <p:cNvPr id="4102" name="Picture 6" descr="http://www.orbistour.eu/Data/1380/UserFiles/recepty,%20nemecke%20speciality/heidesan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86125"/>
            <a:ext cx="4762500" cy="3571875"/>
          </a:xfrm>
          <a:prstGeom prst="rect">
            <a:avLst/>
          </a:prstGeom>
          <a:noFill/>
        </p:spPr>
      </p:pic>
      <p:pic>
        <p:nvPicPr>
          <p:cNvPr id="4104" name="Picture 8" descr="http://www.orbistour.eu/Data/1380/UserFiles/recepty,%20nemecke%20speciality/zimtstern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81500" y="3286125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762000"/>
          </a:xfrm>
        </p:spPr>
        <p:txBody>
          <a:bodyPr>
            <a:normAutofit/>
          </a:bodyPr>
          <a:lstStyle/>
          <a:p>
            <a:endParaRPr lang="sk-SK" sz="1400" dirty="0"/>
          </a:p>
        </p:txBody>
      </p:sp>
      <p:pic>
        <p:nvPicPr>
          <p:cNvPr id="6146" name="Picture 2" descr="http://www.orbistour.eu/Data/1380/UserFiles/recepty,%20nemecke%20speciality/prin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762500" cy="3400426"/>
          </a:xfrm>
          <a:prstGeom prst="rect">
            <a:avLst/>
          </a:prstGeom>
          <a:noFill/>
        </p:spPr>
      </p:pic>
      <p:pic>
        <p:nvPicPr>
          <p:cNvPr id="6148" name="Picture 4" descr="http://www.orbistour.eu/Data/1380/UserFiles/recepty,%20nemecke%20speciality/haselnussmakaron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0327" y="3276600"/>
            <a:ext cx="539367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Weinachtslieder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800" dirty="0" smtClean="0">
                <a:hlinkClick r:id="rId3"/>
              </a:rPr>
              <a:t>https</a:t>
            </a:r>
            <a:r>
              <a:rPr lang="sk-SK" sz="2800" dirty="0" smtClean="0">
                <a:hlinkClick r:id="rId3"/>
              </a:rPr>
              <a:t>://www.youtube.com/watch?v=lS4wTuvR7Ik</a:t>
            </a:r>
            <a:r>
              <a:rPr lang="sk-SK" sz="2800" dirty="0" smtClean="0"/>
              <a:t> 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>
                <a:hlinkClick r:id="rId4"/>
              </a:rPr>
              <a:t>https://www.youtube.com/watch?v=3vU-f-Vp7lk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>
                <a:hlinkClick r:id="rId5"/>
              </a:rPr>
              <a:t>https://www.youtube.com/watch?v=oUb8ySdERKs</a:t>
            </a:r>
            <a:endParaRPr lang="sk-SK" sz="28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482" name="Picture 2" descr="Výsledok vyhľadávania obrázkov pre dopyt nemecke viano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124200"/>
            <a:ext cx="476250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A </a:t>
            </a:r>
            <a:r>
              <a:rPr lang="de-DE" b="1" dirty="0" err="1" smtClean="0"/>
              <a:t>ako</a:t>
            </a:r>
            <a:r>
              <a:rPr lang="de-DE" b="1" dirty="0" smtClean="0"/>
              <a:t> </a:t>
            </a:r>
            <a:r>
              <a:rPr lang="de-DE" b="1" dirty="0" err="1" smtClean="0"/>
              <a:t>zaželať</a:t>
            </a:r>
            <a:r>
              <a:rPr lang="de-DE" b="1" dirty="0" smtClean="0"/>
              <a:t> </a:t>
            </a:r>
            <a:r>
              <a:rPr lang="de-DE" b="1" dirty="0" err="1" smtClean="0"/>
              <a:t>Veselé</a:t>
            </a:r>
            <a:r>
              <a:rPr lang="de-DE" b="1" dirty="0" smtClean="0"/>
              <a:t> </a:t>
            </a:r>
            <a:r>
              <a:rPr lang="de-DE" b="1" dirty="0" err="1" smtClean="0"/>
              <a:t>Vianoce</a:t>
            </a:r>
            <a:r>
              <a:rPr lang="de-DE" b="1" dirty="0" smtClean="0"/>
              <a:t> a </a:t>
            </a:r>
            <a:r>
              <a:rPr lang="de-DE" b="1" dirty="0" err="1" smtClean="0"/>
              <a:t>Šťastný</a:t>
            </a:r>
            <a:r>
              <a:rPr lang="de-DE" b="1" dirty="0" smtClean="0"/>
              <a:t> </a:t>
            </a:r>
            <a:r>
              <a:rPr lang="de-DE" b="1" dirty="0" err="1" smtClean="0"/>
              <a:t>nový</a:t>
            </a:r>
            <a:r>
              <a:rPr lang="de-DE" b="1" dirty="0" smtClean="0"/>
              <a:t> </a:t>
            </a:r>
            <a:r>
              <a:rPr lang="de-DE" b="1" dirty="0" err="1" smtClean="0"/>
              <a:t>rok</a:t>
            </a:r>
            <a:r>
              <a:rPr lang="de-DE" b="1" dirty="0" smtClean="0"/>
              <a:t> </a:t>
            </a:r>
            <a:r>
              <a:rPr lang="de-DE" b="1" dirty="0" err="1" smtClean="0"/>
              <a:t>po</a:t>
            </a:r>
            <a:r>
              <a:rPr lang="de-DE" b="1" dirty="0" smtClean="0"/>
              <a:t> </a:t>
            </a:r>
            <a:r>
              <a:rPr lang="de-DE" b="1" dirty="0" err="1" smtClean="0"/>
              <a:t>nemecky</a:t>
            </a:r>
            <a:r>
              <a:rPr lang="de-DE" b="1" dirty="0" smtClean="0"/>
              <a:t> ?? </a:t>
            </a:r>
            <a:r>
              <a:rPr lang="de-DE" dirty="0" smtClean="0"/>
              <a:t/>
            </a:r>
            <a:br>
              <a:rPr lang="de-DE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Wir wünschen</a:t>
            </a:r>
          </a:p>
          <a:p>
            <a:r>
              <a:rPr lang="de-DE" dirty="0" smtClean="0"/>
              <a:t>ein </a:t>
            </a:r>
            <a:r>
              <a:rPr lang="de-DE" dirty="0" smtClean="0"/>
              <a:t>fröhliches Weihnachtsfest</a:t>
            </a:r>
          </a:p>
          <a:p>
            <a:r>
              <a:rPr lang="de-DE" dirty="0" smtClean="0"/>
              <a:t>und ein glückliches,</a:t>
            </a:r>
          </a:p>
          <a:p>
            <a:r>
              <a:rPr lang="de-DE" dirty="0" smtClean="0"/>
              <a:t>erfolgreiches Neues Jahr</a:t>
            </a:r>
            <a:r>
              <a:rPr lang="de-DE" dirty="0" smtClean="0"/>
              <a:t>.</a:t>
            </a:r>
            <a:endParaRPr lang="sk-SK" dirty="0" smtClean="0"/>
          </a:p>
          <a:p>
            <a:endParaRPr lang="de-DE" dirty="0" smtClean="0"/>
          </a:p>
          <a:p>
            <a:r>
              <a:rPr lang="de-DE" dirty="0" smtClean="0"/>
              <a:t>Ein frohes und besinnliches Weihnachtsfest</a:t>
            </a:r>
          </a:p>
          <a:p>
            <a:r>
              <a:rPr lang="de-DE" dirty="0" smtClean="0"/>
              <a:t>sowie Gesundheit, Glück und Erfolg</a:t>
            </a:r>
          </a:p>
          <a:p>
            <a:r>
              <a:rPr lang="de-DE" dirty="0" smtClean="0"/>
              <a:t>für das kommende Jahr</a:t>
            </a:r>
            <a:r>
              <a:rPr lang="de-DE" dirty="0" smtClean="0"/>
              <a:t>.</a:t>
            </a:r>
            <a:endParaRPr lang="sk-SK" dirty="0" smtClean="0"/>
          </a:p>
          <a:p>
            <a:endParaRPr lang="de-DE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169</Words>
  <PresentationFormat>Prezentácia na obrazovke (4:3)</PresentationFormat>
  <Paragraphs>57</Paragraphs>
  <Slides>12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Nemecké Vianoce</vt:lpstr>
      <vt:lpstr>Weinachten</vt:lpstr>
      <vt:lpstr>Snímka 3</vt:lpstr>
      <vt:lpstr>Jedlo</vt:lpstr>
      <vt:lpstr>Snímka 5</vt:lpstr>
      <vt:lpstr>Snímka 6</vt:lpstr>
      <vt:lpstr>Snímka 7</vt:lpstr>
      <vt:lpstr>Weinachtslieder</vt:lpstr>
      <vt:lpstr>A ako zaželať Veselé Vianoce a Šťastný nový rok po nemecky ??  </vt:lpstr>
      <vt:lpstr>Snímka 10</vt:lpstr>
      <vt:lpstr>ZDROJE: 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Nemecké Vianoce</dc:title>
  <cp:lastModifiedBy>Dina Lubos</cp:lastModifiedBy>
  <cp:revision>8</cp:revision>
  <dcterms:modified xsi:type="dcterms:W3CDTF">2017-12-18T15:04:43Z</dcterms:modified>
</cp:coreProperties>
</file>