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  <a:endParaRPr lang="sk-SK" smtClean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7AA4-D6DB-4D66-A47B-EC0E1D013FAE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F264-1BAA-452D-8495-E68071122AFE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Algebraické</a:t>
            </a:r>
            <a:r>
              <a:rPr lang="sk-SK" dirty="0" smtClean="0"/>
              <a:t> výrazy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Matematika 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Slovné úlohy: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Učiteľ vytvoril v triede na hodine trojice. Vyjadrite pomocou výrazu             s premennou x, koľko je všetkých žiakov v triede, ak 5 žiaci chýbali na hodine.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3x+5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Andrej zarobí doručovaní tovaru v priebehu mesiaca 7€ za každú hodinu a kúpi naftu za 40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€. Vyjadrite výrazom výšku Andrejovho čistého mesačného zárobku v €.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7x-40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385482"/>
            <a:ext cx="10515600" cy="5791481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Voda je odvádzaná z nádrže 2 potrubiami rýchlosťou 330 l/min. Jedným potrubím pretečie o 50 l za minútu viac ako druhým. Koľko litrov vody pretečie jednotlivými potrubiami za minútu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(x + 50) = 330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litrov/min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+ 50 = 330 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280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140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Rýchlejším“ potrubím potom pretečie: 330 – 140 = 190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l/m vody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367553"/>
            <a:ext cx="10515600" cy="5809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Liekovka obsahuje 2 g liečiva, ktoré potrebujeme rozdeliť medzi dvoch pacientov, z ktorých jeden je malé dieťa a druhý dospelý. Dospelý potrebuje o 660 mg viac liečiva ako dieťa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Vieme že: 2 g = 2000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(a − 660) = 2000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− 660 = 2000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2660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1330 mg (dospelý)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dieťa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− 660 = 1330 − 660 = 670 mg (dieťa)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367553"/>
            <a:ext cx="10515600" cy="5809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brigáde boli Andrej, Bohuš a Cyril. Bohuš zarobil o 200€ viac ako Andrej a Cyril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75€ menej ako Bohuš. Koľko zarobili spolu? Premennou a zapíš Andrejovu výplatu. Koľko zarobil Bohuš, Cyril a všetci spolu?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a+200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+200-75 = a+125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Spolu: a+(a+200)+(a+125)=3a+325€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Vyjadrovanie neznámej zo vzorca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179"/>
                <a:ext cx="10515600" cy="6567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 vzorca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</m:t>
                        </m:r>
                      </m:num>
                      <m:den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vyjadrite hodnotu a</a:t>
                </a: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179"/>
                <a:ext cx="10515600" cy="656705"/>
              </a:xfrm>
              <a:blipFill rotWithShape="1">
                <a:blip r:embed="rId1"/>
                <a:stretch>
                  <a:fillRect t="-3" b="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939338" y="2211188"/>
                <a:ext cx="127184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sk-SK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sk-SK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</m:t>
                        </m:r>
                      </m:num>
                      <m:den>
                        <m:r>
                          <a:rPr lang="sk-SK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2211188"/>
                <a:ext cx="1271847" cy="666529"/>
              </a:xfrm>
              <a:prstGeom prst="rect">
                <a:avLst/>
              </a:prstGeom>
              <a:blipFill rotWithShape="1">
                <a:blip r:embed="rId2"/>
                <a:stretch>
                  <a:fillRect l="-14" t="-18" r="9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838200" y="2912480"/>
                <a:ext cx="21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sk-SK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</m:t>
                    </m:r>
                  </m:oMath>
                </a14:m>
                <a:endParaRPr lang="sk-SK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2480"/>
                <a:ext cx="212944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71" r="14" b="-38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838200" y="3616337"/>
                <a:ext cx="2685011" cy="714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sk-SK" sz="2800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16337"/>
                <a:ext cx="2685011" cy="714619"/>
              </a:xfrm>
              <a:prstGeom prst="rect">
                <a:avLst/>
              </a:prstGeom>
              <a:blipFill rotWithShape="1">
                <a:blip r:embed="rId4"/>
                <a:stretch>
                  <a:fillRect t="-2" r="9" b="-10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2111432" y="2298942"/>
            <a:ext cx="714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/.2</a:t>
            </a:r>
            <a:endParaRPr lang="sk-SK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399606" y="2947243"/>
            <a:ext cx="85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sz="2800" baseline="-250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sk-SK" sz="28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821382" y="2634818"/>
            <a:ext cx="6700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Vyjadriť 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eznámu zo vzorca znamená osamostatniť ju.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 sú vo výraze zlomky odstránime ich, tak isto aj zátvorky.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premennú, ktorú vyjadrujeme sa snažíme dostať na jednu stranu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7280"/>
                <a:ext cx="10515600" cy="6567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 vzorca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l-GR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b="0" i="0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vyjadrite hodnotu r</a:t>
                </a: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7280"/>
                <a:ext cx="10515600" cy="656705"/>
              </a:xfrm>
              <a:blipFill rotWithShape="1">
                <a:blip r:embed="rId1"/>
                <a:stretch>
                  <a:fillRect t="-7832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939338" y="2211188"/>
                <a:ext cx="1512917" cy="70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sk-SK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sk-SK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sz="2800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2211188"/>
                <a:ext cx="1512917" cy="701987"/>
              </a:xfrm>
              <a:prstGeom prst="rect">
                <a:avLst/>
              </a:prstGeom>
              <a:blipFill rotWithShape="1">
                <a:blip r:embed="rId2"/>
                <a:stretch>
                  <a:fillRect l="-11" t="-6168" r="34" b="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939338" y="3019384"/>
                <a:ext cx="16043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3V =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sk-SK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sz="2800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3019384"/>
                <a:ext cx="160435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1" t="-8366" r="32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939336" y="3728736"/>
                <a:ext cx="1330039" cy="71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sk-SK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num>
                      <m:den>
                        <m:r>
                          <a:rPr lang="sk-SK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sk-SK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sk-SK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sz="2800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6" y="3728736"/>
                <a:ext cx="1330039" cy="710579"/>
              </a:xfrm>
              <a:prstGeom prst="rect">
                <a:avLst/>
              </a:prstGeom>
              <a:blipFill rotWithShape="1">
                <a:blip r:embed="rId4"/>
                <a:stretch>
                  <a:fillRect l="-13" t="-2" r="39" b="-514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939335" y="4544297"/>
                <a:ext cx="1330039" cy="71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sk-SK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sk-SK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sk-SK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sz="2800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5" y="4544297"/>
                <a:ext cx="1330039" cy="710579"/>
              </a:xfrm>
              <a:prstGeom prst="rect">
                <a:avLst/>
              </a:prstGeom>
              <a:blipFill rotWithShape="1">
                <a:blip r:embed="rId5"/>
                <a:stretch>
                  <a:fillRect l="-13" t="-6110" r="39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939335" y="5545990"/>
                <a:ext cx="1388230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sk-SK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sk-SK" sz="2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  <m:r>
                              <a:rPr lang="sk-SK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5" y="5545990"/>
                <a:ext cx="1388230" cy="969176"/>
              </a:xfrm>
              <a:prstGeom prst="rect">
                <a:avLst/>
              </a:prstGeom>
              <a:blipFill rotWithShape="1">
                <a:blip r:embed="rId6"/>
                <a:stretch>
                  <a:fillRect l="-12" t="-55" r="21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2327565" y="2310032"/>
            <a:ext cx="83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/.3</a:t>
            </a:r>
            <a:endParaRPr lang="sk-SK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439787" y="3012019"/>
            <a:ext cx="83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/:4</a:t>
            </a:r>
            <a:endParaRPr lang="sk-SK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201489" y="3822415"/>
            <a:ext cx="83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/:4</a:t>
            </a:r>
            <a:r>
              <a:rPr lang="el-GR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sk-SK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BlokTextu 13"/>
              <p:cNvSpPr txBox="1"/>
              <p:nvPr/>
            </p:nvSpPr>
            <p:spPr>
              <a:xfrm>
                <a:off x="2184864" y="4649279"/>
                <a:ext cx="1077884" cy="55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∛</m:t>
                    </m:r>
                  </m:oMath>
                </a14:m>
                <a:endParaRPr lang="sk-SK" sz="28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64" y="4649279"/>
                <a:ext cx="1077884" cy="558166"/>
              </a:xfrm>
              <a:prstGeom prst="rect">
                <a:avLst/>
              </a:prstGeom>
              <a:blipFill rotWithShape="1">
                <a:blip r:embed="rId7"/>
                <a:stretch>
                  <a:fillRect l="-43" t="-80" r="11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7280"/>
                <a:ext cx="10515600" cy="6567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 vzorca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  <m:r>
                      <a:rPr lang="sk-SK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sk-SK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sk-SK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sk-SK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vyjadrite hodnotu R</a:t>
                </a:r>
                <a:r>
                  <a:rPr lang="sk-SK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sk-SK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7280"/>
                <a:ext cx="10515600" cy="656705"/>
              </a:xfrm>
              <a:blipFill rotWithShape="1">
                <a:blip r:embed="rId1"/>
                <a:stretch>
                  <a:fillRect b="-5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838200" y="2201877"/>
                <a:ext cx="2422427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sk-SK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k-SK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den>
                      </m:f>
                      <m:r>
                        <a:rPr lang="sk-SK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sk-SK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k-SK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sk-SK" sz="28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sk-SK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k-SK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sk-SK" sz="28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877"/>
                <a:ext cx="2422427" cy="898964"/>
              </a:xfrm>
              <a:prstGeom prst="rect">
                <a:avLst/>
              </a:prstGeom>
              <a:blipFill rotWithShape="1">
                <a:blip r:embed="rId2"/>
                <a:stretch>
                  <a:fillRect t="-37" r="22" b="-10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3133085" y="2479396"/>
            <a:ext cx="175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/.R.R</a:t>
            </a:r>
            <a:r>
              <a:rPr lang="sk-SK" sz="2800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</a:t>
            </a:r>
            <a:r>
              <a:rPr lang="sk-SK" sz="2800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sz="28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BlokTextu 14"/>
              <p:cNvSpPr txBox="1"/>
              <p:nvPr/>
            </p:nvSpPr>
            <p:spPr>
              <a:xfrm>
                <a:off x="939337" y="3238854"/>
                <a:ext cx="34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sk-SK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7" y="3238854"/>
                <a:ext cx="341750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" t="-68" r="3" b="-57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lokTextu 15"/>
          <p:cNvSpPr txBox="1"/>
          <p:nvPr/>
        </p:nvSpPr>
        <p:spPr>
          <a:xfrm>
            <a:off x="4155061" y="3238854"/>
            <a:ext cx="1241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/-R.R</a:t>
            </a:r>
            <a:r>
              <a:rPr lang="sk-SK" sz="2800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k-SK" sz="28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lokTextu 16"/>
              <p:cNvSpPr txBox="1"/>
              <p:nvPr/>
            </p:nvSpPr>
            <p:spPr>
              <a:xfrm>
                <a:off x="939336" y="3998312"/>
                <a:ext cx="3215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sk-SK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6" y="3998312"/>
                <a:ext cx="3215725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5" t="-67" r="8" b="-57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BlokTextu 17"/>
              <p:cNvSpPr txBox="1"/>
              <p:nvPr/>
            </p:nvSpPr>
            <p:spPr>
              <a:xfrm>
                <a:off x="939335" y="4659545"/>
                <a:ext cx="3215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sk-SK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RR</m:t>
                      </m:r>
                      <m:r>
                        <a:rPr lang="sk-SK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sk-SK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5" y="4659545"/>
                <a:ext cx="321572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" t="-105" r="8" b="-57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lokTextu 18"/>
          <p:cNvSpPr txBox="1"/>
          <p:nvPr/>
        </p:nvSpPr>
        <p:spPr>
          <a:xfrm>
            <a:off x="4181953" y="4025259"/>
            <a:ext cx="43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r>
              <a:rPr lang="sk-SK" sz="2800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víjmeme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 zátvorku</a:t>
            </a:r>
            <a:endParaRPr lang="sk-SK" sz="28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lokTextu 19"/>
              <p:cNvSpPr txBox="1"/>
              <p:nvPr/>
            </p:nvSpPr>
            <p:spPr>
              <a:xfrm>
                <a:off x="939334" y="5396816"/>
                <a:ext cx="3215725" cy="768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sk-SK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sk-SK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RR</m:t>
                        </m:r>
                        <m:r>
                          <a:rPr lang="sk-SK" sz="2800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sk-SK" sz="2800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4" y="5396816"/>
                <a:ext cx="3215725" cy="768480"/>
              </a:xfrm>
              <a:prstGeom prst="rect">
                <a:avLst/>
              </a:prstGeom>
              <a:blipFill rotWithShape="1">
                <a:blip r:embed="rId6"/>
                <a:stretch>
                  <a:fillRect l="-5" t="-76" r="8" b="-20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7280"/>
                <a:ext cx="10515600" cy="6567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 vzorca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sk-SK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sk-SK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sk-SK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vyjadrite hodnotu x, x</a:t>
                </a:r>
                <a:r>
                  <a:rPr lang="sk-SK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sk-SK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7280"/>
                <a:ext cx="10515600" cy="656705"/>
              </a:xfrm>
              <a:blipFill rotWithShape="1">
                <a:blip r:embed="rId1"/>
                <a:stretch>
                  <a:fillRect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BlokTextu 1"/>
              <p:cNvSpPr txBox="1"/>
              <p:nvPr/>
            </p:nvSpPr>
            <p:spPr>
              <a:xfrm>
                <a:off x="1075765" y="2519082"/>
                <a:ext cx="2788023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dx</m:t>
                        </m:r>
                        <m:r>
                          <a:rPr lang="sk-SK" sz="2800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sk-SK" sz="2800" b="0" i="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5" y="2519082"/>
                <a:ext cx="2788023" cy="724365"/>
              </a:xfrm>
              <a:prstGeom prst="rect">
                <a:avLst/>
              </a:prstGeom>
              <a:blipFill rotWithShape="1">
                <a:blip r:embed="rId2"/>
                <a:stretch>
                  <a:fillRect l="-3" t="-5" r="16" b="-6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1407459" y="3845858"/>
            <a:ext cx="278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-dx+dx</a:t>
            </a:r>
            <a:r>
              <a:rPr lang="sk-SK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6812" y="2510118"/>
            <a:ext cx="10515600" cy="821112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448887"/>
            <a:ext cx="10515600" cy="5728076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je taký výraz, v ktorom sa okrem čísiel a znamienok vyskytujú aj písmená, ktoré označujú neznáme hodnoty nejakej premennej veličiny. Takéto písmená vo výrazoch nazývame premenné.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(10x + 3) –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</a:t>
            </a: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 premenná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 3 – koeficient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+,- - operátor 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Hodnotu algebrického výrazu vypočítame tak, že za premennú dosadíme konkrétne číslo.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590204"/>
            <a:ext cx="10515600" cy="798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Zjednodušiť výraz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znamená nájsť výraz rovný danému výrazu                    v danom obore hodnôt.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1612669" y="1487978"/>
                <a:ext cx="7340138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sz="28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2x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sk-SK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sk-S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sk-S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−{</m:t>
                    </m:r>
                    <m:r>
                      <a:rPr lang="sk-S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sk-S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69" y="1487978"/>
                <a:ext cx="7340138" cy="701602"/>
              </a:xfrm>
              <a:prstGeom prst="rect">
                <a:avLst/>
              </a:prstGeom>
              <a:blipFill rotWithShape="1">
                <a:blip r:embed="rId1"/>
                <a:stretch>
                  <a:fillRect l="-6" t="-6179" r="8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objekt pre obsah 2"/>
          <p:cNvSpPr txBox="1"/>
          <p:nvPr/>
        </p:nvSpPr>
        <p:spPr>
          <a:xfrm>
            <a:off x="838200" y="2588029"/>
            <a:ext cx="10515600" cy="7980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Obor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premennej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množina všetkých čísel, ktoré môžeme dosadiť za premennú.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ástupný objekt pre obsah 2"/>
          <p:cNvSpPr txBox="1"/>
          <p:nvPr/>
        </p:nvSpPr>
        <p:spPr>
          <a:xfrm>
            <a:off x="838200" y="3784499"/>
            <a:ext cx="10515600" cy="7980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Definičný o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premennej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množina všetkých hodnôt premennej, pre ktoré má daný výraz zmysel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Operácie s výrazmi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3782"/>
                <a:ext cx="10515600" cy="54198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Vynímanie pred zátvorku:             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a.b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b.c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b.(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Súčet výrazov:             </a:t>
                </a: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b) + (c + d) = 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a+b+c+d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Súčin výrazov:            (a + b).(c + d) = 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a.c+a.d+b.c+b.d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Ekvivalentné výrazy:     (a ± b)</a:t>
                </a:r>
                <a:r>
                  <a:rPr lang="sk-SK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sk-SK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± 2ab + b</a:t>
                </a:r>
                <a:r>
                  <a:rPr lang="sk-SK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sk-SK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b</a:t>
                </a:r>
                <a:r>
                  <a:rPr lang="sk-SK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(a-b) . (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Podiel výrazov: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  <m: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sk-SK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b≠0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3782"/>
                <a:ext cx="10515600" cy="5419898"/>
              </a:xfrm>
              <a:blipFill rotWithShape="1">
                <a:blip r:embed="rId1"/>
                <a:stretch>
                  <a:fillRect t="-9" b="-54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87"/>
          </a:xfrm>
        </p:spPr>
        <p:txBody>
          <a:bodyPr>
            <a:normAutofit/>
          </a:bodyPr>
          <a:lstStyle/>
          <a:p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vzorce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1" y="1299882"/>
            <a:ext cx="6823509" cy="488576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484095"/>
            <a:ext cx="10515600" cy="878541"/>
          </a:xfrm>
        </p:spPr>
        <p:txBody>
          <a:bodyPr/>
          <a:lstStyle/>
          <a:p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zapíšte</a:t>
            </a:r>
            <a:r>
              <a:rPr lang="sk-SK" dirty="0" smtClean="0"/>
              <a:t>: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362636"/>
            <a:ext cx="10515600" cy="4814327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Päťnásobok  dvojnásobku čísla x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pätnásť viac ako štvornásobok čísla x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Trojnásobok čísla x vydelený 7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Trojnásobok čísla x zmenšený o 11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Šesťnásobok čísla x zväčšený o 15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Vypočítajte: 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046910" y="1158240"/>
            <a:ext cx="3974871" cy="689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5y</a:t>
            </a:r>
            <a:r>
              <a:rPr lang="sk-SK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+3x-</a:t>
            </a: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2y</a:t>
            </a:r>
            <a:r>
              <a:rPr lang="sk-SK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-5x = 3y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-2x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obsah 2"/>
          <p:cNvSpPr txBox="1"/>
          <p:nvPr/>
        </p:nvSpPr>
        <p:spPr>
          <a:xfrm>
            <a:off x="990599" y="1158240"/>
            <a:ext cx="3309852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(5y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+3x)-(2y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+5x) 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ástupný objekt pre obsah 2"/>
          <p:cNvSpPr txBox="1"/>
          <p:nvPr/>
        </p:nvSpPr>
        <p:spPr>
          <a:xfrm>
            <a:off x="990599" y="1969625"/>
            <a:ext cx="2716877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3.(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)-2.(x-y) 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ástupný objekt pre obsah 2"/>
          <p:cNvSpPr txBox="1"/>
          <p:nvPr/>
        </p:nvSpPr>
        <p:spPr>
          <a:xfrm>
            <a:off x="3586940" y="1955771"/>
            <a:ext cx="3894515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+3y-</a:t>
            </a: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+2y = x+5y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ástupný objekt pre obsah 2"/>
          <p:cNvSpPr txBox="1"/>
          <p:nvPr/>
        </p:nvSpPr>
        <p:spPr>
          <a:xfrm>
            <a:off x="990597" y="2754606"/>
            <a:ext cx="2716877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1-5.(z-1)+3z 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ástupný objekt pre obsah 2"/>
          <p:cNvSpPr txBox="1"/>
          <p:nvPr/>
        </p:nvSpPr>
        <p:spPr>
          <a:xfrm>
            <a:off x="3179615" y="2754606"/>
            <a:ext cx="3104805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1-5z+5+3z = -2z+6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ástupný objekt pre obsah 2"/>
          <p:cNvSpPr txBox="1"/>
          <p:nvPr/>
        </p:nvSpPr>
        <p:spPr>
          <a:xfrm>
            <a:off x="990598" y="3516282"/>
            <a:ext cx="2716877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(3x+1).(1-2x) 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ástupný objekt pre obsah 2"/>
          <p:cNvSpPr txBox="1"/>
          <p:nvPr/>
        </p:nvSpPr>
        <p:spPr>
          <a:xfrm>
            <a:off x="3296685" y="3502428"/>
            <a:ext cx="4060080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+1-6x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-6x</a:t>
            </a:r>
            <a:r>
              <a:rPr lang="sk-SK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+x+1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ástupný objekt pre obsah 2"/>
          <p:cNvSpPr txBox="1"/>
          <p:nvPr/>
        </p:nvSpPr>
        <p:spPr>
          <a:xfrm>
            <a:off x="990597" y="4220092"/>
            <a:ext cx="2716877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(0,5-y).(4y-0,2) 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ástupný objekt pre obsah 2"/>
          <p:cNvSpPr txBox="1"/>
          <p:nvPr/>
        </p:nvSpPr>
        <p:spPr>
          <a:xfrm>
            <a:off x="3586940" y="4161904"/>
            <a:ext cx="6529649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2y-0,1-4y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+0,2y = -4y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+2,2y-0,1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ástupný objekt pre obsah 2"/>
          <p:cNvSpPr txBox="1"/>
          <p:nvPr/>
        </p:nvSpPr>
        <p:spPr>
          <a:xfrm>
            <a:off x="990597" y="4968727"/>
            <a:ext cx="4917144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9a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-(3a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+6a-7)+(3a-3)-6a-a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ástupný objekt pre obsah 2"/>
          <p:cNvSpPr txBox="1"/>
          <p:nvPr/>
        </p:nvSpPr>
        <p:spPr>
          <a:xfrm>
            <a:off x="5326725" y="4954873"/>
            <a:ext cx="4005534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9a</a:t>
            </a:r>
            <a:r>
              <a:rPr lang="sk-SK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sk-SK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u="wavyHeav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+7+</a:t>
            </a:r>
            <a:r>
              <a:rPr lang="sk-SK" u="wavyHeav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-3-6a-</a:t>
            </a:r>
            <a:r>
              <a:rPr lang="sk-SK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ástupný objekt pre obsah 2"/>
          <p:cNvSpPr txBox="1"/>
          <p:nvPr/>
        </p:nvSpPr>
        <p:spPr>
          <a:xfrm>
            <a:off x="9233811" y="4954873"/>
            <a:ext cx="1586590" cy="68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5a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-9a+4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548640"/>
            <a:ext cx="11156576" cy="56283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7(m-2n)-4n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7m-14n-4n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-7m+14n+4n = -7m+18n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b - [c – a – (b + a)] – ( -a – c) + b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– b - [c – a –b - a] + a + c + b = 2a + c - [c -2a -b] = 2a + c – c + 2a + b = 4a + b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Rozlož na súčin</a:t>
            </a:r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272826"/>
            <a:ext cx="10515600" cy="111162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</a:t>
            </a:r>
            <a:r>
              <a:rPr lang="sk-S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18y</a:t>
            </a:r>
            <a:r>
              <a:rPr lang="sk-S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2(4x</a:t>
            </a:r>
            <a:r>
              <a:rPr lang="es-E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9y</a:t>
            </a:r>
            <a:r>
              <a:rPr lang="es-E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– 3y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+ 3y)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307571" y="3326068"/>
                <a:ext cx="3711388" cy="975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sk-SK" sz="2800" b="0" i="0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sk-SK" sz="2800" b="0" i="0" baseline="30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sk-SK" sz="2800" b="0" i="0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sk-SK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1" y="3326068"/>
                <a:ext cx="3711388" cy="975780"/>
              </a:xfrm>
              <a:prstGeom prst="rect">
                <a:avLst/>
              </a:prstGeom>
              <a:blipFill rotWithShape="1">
                <a:blip r:embed="rId1"/>
                <a:stretch>
                  <a:fillRect l="-6" t="-4484" r="1" b="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764442" y="4554069"/>
                <a:ext cx="2761130" cy="78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sk-SK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sk-SK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42" y="4554069"/>
                <a:ext cx="2761130" cy="789832"/>
              </a:xfrm>
              <a:prstGeom prst="rect">
                <a:avLst/>
              </a:prstGeom>
              <a:blipFill rotWithShape="1">
                <a:blip r:embed="rId2"/>
                <a:stretch>
                  <a:fillRect l="-19" t="-5528" r="2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3256630" y="4554069"/>
                <a:ext cx="2761130" cy="78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k-SK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sk-SK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30" y="4554069"/>
                <a:ext cx="2761130" cy="789832"/>
              </a:xfrm>
              <a:prstGeom prst="rect">
                <a:avLst/>
              </a:prstGeom>
              <a:blipFill rotWithShape="1">
                <a:blip r:embed="rId3"/>
                <a:stretch>
                  <a:fillRect l="-13" t="-5528" r="18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5255760" y="4561660"/>
                <a:ext cx="2106706" cy="75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60" y="4561660"/>
                <a:ext cx="2106706" cy="759503"/>
              </a:xfrm>
              <a:prstGeom prst="rect">
                <a:avLst/>
              </a:prstGeom>
              <a:blipFill rotWithShape="1">
                <a:blip r:embed="rId4"/>
                <a:stretch>
                  <a:fillRect l="-24" t="-60" r="13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7183172" y="4584398"/>
                <a:ext cx="1326776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72" y="4584398"/>
                <a:ext cx="1326776" cy="702885"/>
              </a:xfrm>
              <a:prstGeom prst="rect">
                <a:avLst/>
              </a:prstGeom>
              <a:blipFill rotWithShape="1">
                <a:blip r:embed="rId5"/>
                <a:stretch>
                  <a:fillRect l="-4" t="-47" r="24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3733</Words>
  <Application>WPS Presentation</Application>
  <PresentationFormat>Širokouhlá</PresentationFormat>
  <Paragraphs>207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Cambria Math</vt:lpstr>
      <vt:lpstr>Calibri Light</vt:lpstr>
      <vt:lpstr>Calibri</vt:lpstr>
      <vt:lpstr>Microsoft YaHei</vt:lpstr>
      <vt:lpstr>Arial Unicode MS</vt:lpstr>
      <vt:lpstr>Motív balíka Office</vt:lpstr>
      <vt:lpstr>Algebraické výrazy</vt:lpstr>
      <vt:lpstr>PowerPoint 演示文稿</vt:lpstr>
      <vt:lpstr>PowerPoint 演示文稿</vt:lpstr>
      <vt:lpstr>Operácie s výrazmi</vt:lpstr>
      <vt:lpstr>Základné vzorce</vt:lpstr>
      <vt:lpstr>zapíšte: </vt:lpstr>
      <vt:lpstr>Vypočítajte: </vt:lpstr>
      <vt:lpstr>PowerPoint 演示文稿</vt:lpstr>
      <vt:lpstr>Rozlož na súčin!</vt:lpstr>
      <vt:lpstr>Slovné úlohy:</vt:lpstr>
      <vt:lpstr>PowerPoint 演示文稿</vt:lpstr>
      <vt:lpstr>PowerPoint 演示文稿</vt:lpstr>
      <vt:lpstr>PowerPoint 演示文稿</vt:lpstr>
      <vt:lpstr>Vyjadrovanie neznámej zo vzorca</vt:lpstr>
      <vt:lpstr>PowerPoint 演示文稿</vt:lpstr>
      <vt:lpstr>PowerPoint 演示文稿</vt:lpstr>
      <vt:lpstr>PowerPoint 演示文稿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Algebraické výrazy</dc:title>
  <dc:creator>martin šušor</dc:creator>
  <cp:lastModifiedBy>jarul</cp:lastModifiedBy>
  <cp:revision>34</cp:revision>
  <dcterms:created xsi:type="dcterms:W3CDTF">2019-11-11T16:06:00Z</dcterms:created>
  <dcterms:modified xsi:type="dcterms:W3CDTF">2023-01-07T15:37:22Z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B45E314BBFC8402F924194C87E66B6F1</vt:lpwstr>
  </property>
  <property fmtid="{D5CDD505-2E9C-101B-9397-08002B2CF9AE}" pid="3" name="KSOProductBuildVer">
    <vt:lpwstr>1033-11.2.0.11214</vt:lpwstr>
  </property>
</Properties>
</file>