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13.12.2016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13.12.2016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13.12.2016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13.12.2016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13.12.2016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13.12.2016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13.12.2016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13.12.2016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13.12.2016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13.12.2016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13.12.2016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13.12.2016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://img.geocaching.com/cache/large/a0d50594-793f-459b-912d-1dd03b180dde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71600" y="381000"/>
            <a:ext cx="6553200" cy="13685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8000" dirty="0" smtClean="0"/>
              <a:t>Čo  už VIEME?</a:t>
            </a:r>
            <a:endParaRPr lang="sk-SK" sz="8000" dirty="0"/>
          </a:p>
        </p:txBody>
      </p:sp>
      <p:pic>
        <p:nvPicPr>
          <p:cNvPr id="13314" name="Picture 2" descr="Výsledok vyhľadávania obrázkov pre dopyt OTAZNI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095500"/>
            <a:ext cx="4762500" cy="476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3124200" cy="125272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Pôdny typ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419600" y="152400"/>
            <a:ext cx="3124200" cy="12527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rIns="45720" rtlCol="0" anchor="ctr">
            <a:normAutofit fontScale="92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Vlastnosti pôdy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81000" y="1676400"/>
            <a:ext cx="3124200" cy="1252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Pôdny</a:t>
            </a:r>
            <a:r>
              <a:rPr kumimoji="0" lang="sk-SK" sz="45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profil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419600" y="1676400"/>
            <a:ext cx="3124200" cy="12527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rIns="45720" rtlCol="0" anchor="ctr">
            <a:normAutofit fontScale="92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Pôdne</a:t>
            </a:r>
            <a:r>
              <a:rPr kumimoji="0" lang="sk-SK" sz="45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typy Zeme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626" name="Picture 2" descr="ped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743200"/>
            <a:ext cx="672084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BlokTextu 8"/>
          <p:cNvSpPr txBox="1"/>
          <p:nvPr/>
        </p:nvSpPr>
        <p:spPr>
          <a:xfrm>
            <a:off x="1752600" y="5943600"/>
            <a:ext cx="4650632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err="1" smtClean="0"/>
              <a:t>Hnedozem</a:t>
            </a:r>
            <a:r>
              <a:rPr lang="sk-SK" sz="3200" dirty="0" smtClean="0"/>
              <a:t>, lužná, </a:t>
            </a:r>
            <a:r>
              <a:rPr lang="sk-SK" sz="3200" dirty="0" err="1" smtClean="0"/>
              <a:t>l</a:t>
            </a:r>
            <a:r>
              <a:rPr lang="sk-SK" sz="3200" dirty="0" err="1" smtClean="0"/>
              <a:t>uvizem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Vymenujte BIOKLIMATICKÉ PÁSMA sveta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752600"/>
            <a:ext cx="4800600" cy="12527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rIns="45720" rtlCol="0" anchor="ctr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ENDEMIT, RELIKT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3352800"/>
            <a:ext cx="8229600" cy="12527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rIns="45720" rtlCol="0" anchor="ctr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Ekologické činitele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5029200"/>
            <a:ext cx="8229600" cy="1252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rIns="45720" rtlCol="0" anchor="ctr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Biocenóza, BIOTOP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sz="2700" dirty="0" smtClean="0"/>
              <a:t/>
            </a:r>
            <a:br>
              <a:rPr lang="sk-SK" sz="2700" dirty="0" smtClean="0"/>
            </a:br>
            <a:r>
              <a:rPr lang="sk-SK" sz="2700" dirty="0" smtClean="0"/>
              <a:t/>
            </a:r>
            <a:br>
              <a:rPr lang="sk-SK" sz="2700" dirty="0" smtClean="0"/>
            </a:br>
            <a:r>
              <a:rPr lang="sk-SK" sz="2700" dirty="0" smtClean="0"/>
              <a:t>Analyzujte </a:t>
            </a:r>
            <a:r>
              <a:rPr lang="sk-SK" sz="2700" dirty="0" smtClean="0"/>
              <a:t>ročný chod teplôt a zrážok na daných klimatických diagramoch a príslušné </a:t>
            </a:r>
            <a:r>
              <a:rPr lang="sk-SK" sz="2700" dirty="0" smtClean="0"/>
              <a:t>lokality </a:t>
            </a:r>
            <a:r>
              <a:rPr lang="sk-SK" sz="2700" dirty="0" smtClean="0"/>
              <a:t>zaraďte do klimatickej oblasti</a:t>
            </a:r>
            <a:r>
              <a:rPr lang="sk-SK" dirty="0" smtClean="0"/>
              <a:t>.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podnebieSR_obr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53634"/>
            <a:ext cx="9144000" cy="440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52095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sz="3600" dirty="0" smtClean="0"/>
              <a:t/>
            </a:r>
            <a:br>
              <a:rPr lang="sk-SK" sz="3600" dirty="0" smtClean="0"/>
            </a:br>
            <a:r>
              <a:rPr lang="sk-SK" sz="3600" dirty="0" smtClean="0">
                <a:solidFill>
                  <a:schemeClr val="tx1"/>
                </a:solidFill>
              </a:rPr>
              <a:t>Vysvetlite</a:t>
            </a:r>
            <a:r>
              <a:rPr lang="sk-SK" sz="3600" dirty="0" smtClean="0">
                <a:solidFill>
                  <a:schemeClr val="tx1"/>
                </a:solidFill>
              </a:rPr>
              <a:t>, čo rozumieme pod pojmom cestovný ruch v súčasnosti. Opíšte jeho základné formy.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228600" y="3733800"/>
          <a:ext cx="8915400" cy="2971800"/>
        </p:xfrm>
        <a:graphic>
          <a:graphicData uri="http://schemas.openxmlformats.org/drawingml/2006/table">
            <a:tbl>
              <a:tblPr/>
              <a:tblGrid>
                <a:gridCol w="4360748"/>
                <a:gridCol w="4554652"/>
              </a:tblGrid>
              <a:tr h="4953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k-SK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Wiesbaden</a:t>
                      </a:r>
                      <a:r>
                        <a:rPr lang="sk-SK" sz="2000" b="1" dirty="0"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sk-SK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Vichy</a:t>
                      </a:r>
                      <a:r>
                        <a:rPr lang="sk-SK" sz="2000" b="1" dirty="0">
                          <a:latin typeface="Times New Roman"/>
                          <a:ea typeface="Times New Roman"/>
                          <a:cs typeface="Times New Roman"/>
                        </a:rPr>
                        <a:t>, Luhačovice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sk-SK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k-SK" sz="2000" b="1" dirty="0">
                          <a:latin typeface="Times New Roman"/>
                          <a:ea typeface="Times New Roman"/>
                          <a:cs typeface="Times New Roman"/>
                        </a:rPr>
                        <a:t>Zakopané, </a:t>
                      </a:r>
                      <a:r>
                        <a:rPr lang="sk-SK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Davos</a:t>
                      </a:r>
                      <a:r>
                        <a:rPr lang="sk-SK" sz="2000" b="1" dirty="0">
                          <a:latin typeface="Times New Roman"/>
                          <a:ea typeface="Times New Roman"/>
                          <a:cs typeface="Times New Roman"/>
                        </a:rPr>
                        <a:t>, Štrbské Pleso, Chamonix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sk-SK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k-SK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Czienstochowa</a:t>
                      </a:r>
                      <a:r>
                        <a:rPr lang="sk-SK" sz="2000" b="1" dirty="0">
                          <a:latin typeface="Times New Roman"/>
                          <a:ea typeface="Times New Roman"/>
                          <a:cs typeface="Times New Roman"/>
                        </a:rPr>
                        <a:t>, Fatima, Levoča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sk-SK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k-SK" sz="2000" b="1" dirty="0">
                          <a:latin typeface="Times New Roman"/>
                          <a:ea typeface="Times New Roman"/>
                          <a:cs typeface="Times New Roman"/>
                        </a:rPr>
                        <a:t>Cannes, </a:t>
                      </a:r>
                      <a:r>
                        <a:rPr lang="sk-SK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Mamaia</a:t>
                      </a:r>
                      <a:r>
                        <a:rPr lang="sk-SK" sz="2000" b="1" dirty="0"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sk-SK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Acapulco</a:t>
                      </a:r>
                      <a:endParaRPr lang="sk-SK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sk-SK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sk-SK" sz="2000" b="1" dirty="0">
                          <a:latin typeface="Times New Roman"/>
                          <a:ea typeface="Times New Roman"/>
                          <a:cs typeface="Times New Roman"/>
                        </a:rPr>
                        <a:t>Mekka, Medina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sk-SK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Obdĺžnik 4"/>
          <p:cNvSpPr/>
          <p:nvPr/>
        </p:nvSpPr>
        <p:spPr>
          <a:xfrm>
            <a:off x="838200" y="1981200"/>
            <a:ext cx="762000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400" b="1" dirty="0" smtClean="0"/>
              <a:t>Charakterizujte formy a druhy cestovného ruchu a na základe priloženej tabuľky určte spoločného menovateľa pre nasledujúce skupiny sídiel.</a:t>
            </a:r>
            <a:endParaRPr lang="sk-SK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http://img.geocaching.com/cache/large/a0d50594-793f-459b-912d-1dd03b180dde.jpg"/>
          <p:cNvPicPr>
            <a:picLocks noChangeAspect="1" noChangeArrowheads="1"/>
          </p:cNvPicPr>
          <p:nvPr/>
        </p:nvPicPr>
        <p:blipFill>
          <a:blip r:embed="rId2" r:link="rId3"/>
          <a:srcRect l="9232" r="64615" b="65820"/>
          <a:stretch>
            <a:fillRect/>
          </a:stretch>
        </p:blipFill>
        <p:spPr bwMode="auto">
          <a:xfrm>
            <a:off x="1371600" y="1447800"/>
            <a:ext cx="6172200" cy="432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357835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Posúďte , ktoré predpoklady lokalizácie cestovného ruchu musia byť splnené pri budovaní horského a prímorského strediska cestovného ruchu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914400"/>
            <a:ext cx="9144000" cy="319735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3200" b="0" dirty="0" smtClean="0">
                <a:latin typeface="Times New Roman" pitchFamily="18" charset="0"/>
                <a:cs typeface="Times New Roman" pitchFamily="18" charset="0"/>
              </a:rPr>
              <a:t>Uvedené formy </a:t>
            </a:r>
            <a:r>
              <a:rPr lang="sk-SK" sz="3200" b="0" dirty="0" err="1" smtClean="0">
                <a:latin typeface="Times New Roman" pitchFamily="18" charset="0"/>
                <a:cs typeface="Times New Roman" pitchFamily="18" charset="0"/>
              </a:rPr>
              <a:t>georeliéfu</a:t>
            </a:r>
            <a:r>
              <a:rPr lang="sk-SK" sz="32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200" b="0" dirty="0" smtClean="0">
                <a:latin typeface="Times New Roman" pitchFamily="18" charset="0"/>
                <a:cs typeface="Times New Roman" pitchFamily="18" charset="0"/>
              </a:rPr>
              <a:t>zaraďte k</a:t>
            </a:r>
            <a:r>
              <a:rPr lang="sk-SK" sz="3200" b="0" dirty="0" smtClean="0">
                <a:latin typeface="Times New Roman" pitchFamily="18" charset="0"/>
                <a:cs typeface="Times New Roman" pitchFamily="18" charset="0"/>
              </a:rPr>
              <a:t> jednotlivým exogénnym procesom a pomenujte ich </a:t>
            </a:r>
            <a:r>
              <a:rPr lang="sk-SK" sz="3200" b="0" dirty="0" smtClean="0">
                <a:latin typeface="Times New Roman" pitchFamily="18" charset="0"/>
                <a:cs typeface="Times New Roman" pitchFamily="18" charset="0"/>
              </a:rPr>
              <a:t>podľa </a:t>
            </a:r>
            <a:r>
              <a:rPr lang="sk-SK" sz="3200" b="0" dirty="0" smtClean="0">
                <a:latin typeface="Times New Roman" pitchFamily="18" charset="0"/>
                <a:cs typeface="Times New Roman" pitchFamily="18" charset="0"/>
              </a:rPr>
              <a:t>hlavného pôsobiaceho činiteľa: </a:t>
            </a: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nivy</a:t>
            </a: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, morény, duny, delty, sprašové tabule, kary, </a:t>
            </a:r>
            <a:br>
              <a:rPr lang="sk-SK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200" dirty="0" err="1" smtClean="0">
                <a:latin typeface="Times New Roman" pitchFamily="18" charset="0"/>
                <a:cs typeface="Times New Roman" pitchFamily="18" charset="0"/>
              </a:rPr>
              <a:t>závrty</a:t>
            </a: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, skalné rútenia, </a:t>
            </a:r>
            <a:r>
              <a:rPr lang="sk-SK" sz="3200" dirty="0" err="1" smtClean="0">
                <a:latin typeface="Times New Roman" pitchFamily="18" charset="0"/>
                <a:cs typeface="Times New Roman" pitchFamily="18" charset="0"/>
              </a:rPr>
              <a:t>škrapy</a:t>
            </a: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3200" dirty="0" err="1" smtClean="0">
                <a:latin typeface="Times New Roman" pitchFamily="18" charset="0"/>
                <a:cs typeface="Times New Roman" pitchFamily="18" charset="0"/>
              </a:rPr>
              <a:t>trógy</a:t>
            </a: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, koralové útesy, haldy, jaskyne.</a:t>
            </a:r>
            <a:r>
              <a:rPr lang="sk-SK" sz="3200" dirty="0" smtClean="0"/>
              <a:t/>
            </a:r>
            <a:br>
              <a:rPr lang="sk-SK" sz="3200" dirty="0" smtClean="0"/>
            </a:b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3200" dirty="0" smtClean="0"/>
              <a:t/>
            </a:r>
            <a:br>
              <a:rPr lang="sk-SK" sz="3200" dirty="0" smtClean="0"/>
            </a:br>
            <a:r>
              <a:rPr lang="sk-SK" sz="3200" dirty="0" smtClean="0"/>
              <a:t>Vysvetlite </a:t>
            </a:r>
            <a:r>
              <a:rPr lang="sk-SK" sz="3200" dirty="0" smtClean="0"/>
              <a:t>pojmy natalita, mortalita, prirodzený pohyb, dojčenská úmrtnosť.</a:t>
            </a:r>
            <a:br>
              <a:rPr lang="sk-SK" sz="3200" dirty="0" smtClean="0"/>
            </a:b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0" y="2690336"/>
            <a:ext cx="8686800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400" b="1" dirty="0" smtClean="0"/>
              <a:t>Vysvetlite režim odtoku rieky.</a:t>
            </a:r>
          </a:p>
          <a:p>
            <a:r>
              <a:rPr lang="sk-SK" sz="2400" dirty="0" smtClean="0"/>
              <a:t>- Analyzujte režim odtoku vybraných riek sveta,/Amazonka, Mekong, Temža/ poukážte na súvislosť medzi režimom odtoku  a podnebím.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</TotalTime>
  <Words>104</Words>
  <PresentationFormat>Prezentácia na obrazovke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Modul</vt:lpstr>
      <vt:lpstr>Čo  už VIEME?</vt:lpstr>
      <vt:lpstr>Pôdny typ</vt:lpstr>
      <vt:lpstr>Vymenujte BIOKLIMATICKÉ PÁSMA sveta</vt:lpstr>
      <vt:lpstr>  Analyzujte ročný chod teplôt a zrážok na daných klimatických diagramoch a príslušné lokality zaraďte do klimatickej oblasti. </vt:lpstr>
      <vt:lpstr> Vysvetlite, čo rozumieme pod pojmom cestovný ruch v súčasnosti. Opíšte jeho základné formy. </vt:lpstr>
      <vt:lpstr>Snímka 6</vt:lpstr>
      <vt:lpstr>Posúďte , ktoré predpoklady lokalizácie cestovného ruchu musia byť splnené pri budovaní horského a prímorského strediska cestovného ruchu </vt:lpstr>
      <vt:lpstr>Uvedené formy georeliéfu zaraďte k jednotlivým exogénnym procesom a pomenujte ich podľa hlavného pôsobiaceho činiteľa:  nivy, morény, duny, delty, sprašové tabule, kary,   závrty, skalné rútenia, škrapy, trógy, koralové útesy, haldy, jaskyne. </vt:lpstr>
      <vt:lpstr> Vysvetlite pojmy natalita, mortalita, prirodzený pohyb, dojčenská úmrtnosť.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Čo  už VIEME?</dc:title>
  <dc:creator>hp</dc:creator>
  <cp:lastModifiedBy>hp</cp:lastModifiedBy>
  <cp:revision>16</cp:revision>
  <dcterms:created xsi:type="dcterms:W3CDTF">2016-12-13T15:48:43Z</dcterms:created>
  <dcterms:modified xsi:type="dcterms:W3CDTF">2016-12-13T16:02:57Z</dcterms:modified>
</cp:coreProperties>
</file>