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7" r:id="rId3"/>
    <p:sldId id="256" r:id="rId4"/>
    <p:sldId id="270" r:id="rId5"/>
    <p:sldId id="271" r:id="rId6"/>
    <p:sldId id="258" r:id="rId7"/>
    <p:sldId id="272" r:id="rId8"/>
    <p:sldId id="261" r:id="rId9"/>
    <p:sldId id="263" r:id="rId10"/>
    <p:sldId id="273" r:id="rId11"/>
    <p:sldId id="265" r:id="rId12"/>
    <p:sldId id="274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388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589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636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6265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4758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7179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9728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03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727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9228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14. 9. 2016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98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JLxhviisOs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 invalidUrl="http:///"/>
              </a:rPr>
              <a:t>http://</a:t>
            </a:r>
            <a:r>
              <a:rPr lang="sk-SK" dirty="0" smtClean="0">
                <a:hlinkClick r:id="rId3" action="ppaction://program"/>
              </a:rPr>
              <a:t>www.youtube.com/watch?v=eJLxhviisOs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914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024744" cy="1143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... </a:t>
            </a:r>
            <a:r>
              <a:rPr lang="sk-SK" sz="6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</a:t>
            </a:r>
            <a:r>
              <a:rPr lang="sk-SK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aujímavosti...</a:t>
            </a:r>
            <a:endParaRPr lang="sk-SK" sz="6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68760"/>
            <a:ext cx="8424936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3200" i="1" u="sng" dirty="0" smtClean="0"/>
              <a:t>Pri súčasnej spotrebe sa: </a:t>
            </a:r>
          </a:p>
          <a:p>
            <a:r>
              <a:rPr lang="sk-SK" sz="3200" b="1" dirty="0"/>
              <a:t>u</a:t>
            </a:r>
            <a:r>
              <a:rPr lang="sk-SK" sz="3200" b="1" dirty="0" smtClean="0"/>
              <a:t>hlie</a:t>
            </a:r>
            <a:r>
              <a:rPr lang="sk-SK" sz="3200" dirty="0" smtClean="0"/>
              <a:t> spotrebuje za </a:t>
            </a:r>
            <a:r>
              <a:rPr lang="sk-SK" sz="3200" b="1" dirty="0" smtClean="0">
                <a:solidFill>
                  <a:srgbClr val="FF0000"/>
                </a:solidFill>
              </a:rPr>
              <a:t>130 rokov</a:t>
            </a:r>
          </a:p>
          <a:p>
            <a:r>
              <a:rPr lang="sk-SK" sz="3200" b="1" dirty="0" smtClean="0"/>
              <a:t>zemný plyn </a:t>
            </a:r>
            <a:r>
              <a:rPr lang="sk-SK" sz="3200" dirty="0" smtClean="0"/>
              <a:t>za </a:t>
            </a:r>
            <a:r>
              <a:rPr lang="sk-SK" sz="3200" b="1" dirty="0" smtClean="0">
                <a:solidFill>
                  <a:srgbClr val="FF0000"/>
                </a:solidFill>
              </a:rPr>
              <a:t>100 rokov</a:t>
            </a:r>
          </a:p>
          <a:p>
            <a:r>
              <a:rPr lang="sk-SK" sz="3200" b="1" dirty="0" smtClean="0"/>
              <a:t>ropa</a:t>
            </a:r>
            <a:r>
              <a:rPr lang="sk-SK" sz="3200" dirty="0" smtClean="0"/>
              <a:t> za </a:t>
            </a:r>
            <a:r>
              <a:rPr lang="sk-SK" sz="3200" b="1" dirty="0" smtClean="0">
                <a:solidFill>
                  <a:srgbClr val="FF0000"/>
                </a:solidFill>
              </a:rPr>
              <a:t>40-50 rokov</a:t>
            </a:r>
          </a:p>
          <a:p>
            <a:r>
              <a:rPr lang="sk-SK" sz="3200" b="1" dirty="0" smtClean="0"/>
              <a:t>urán</a:t>
            </a:r>
            <a:r>
              <a:rPr lang="sk-SK" sz="3200" dirty="0" smtClean="0"/>
              <a:t> za </a:t>
            </a:r>
            <a:r>
              <a:rPr lang="sk-SK" sz="3200" b="1" dirty="0" smtClean="0">
                <a:solidFill>
                  <a:srgbClr val="FF0000"/>
                </a:solidFill>
              </a:rPr>
              <a:t>30 rokov</a:t>
            </a:r>
          </a:p>
          <a:p>
            <a:r>
              <a:rPr lang="sk-SK" sz="3200" dirty="0" smtClean="0"/>
              <a:t>na čo sa využíva urán? </a:t>
            </a:r>
          </a:p>
          <a:p>
            <a:r>
              <a:rPr lang="sk-SK" sz="3200" dirty="0" smtClean="0"/>
              <a:t>na výrobu jadrovej energie. </a:t>
            </a:r>
          </a:p>
          <a:p>
            <a:r>
              <a:rPr lang="sk-SK" sz="3200" dirty="0" smtClean="0"/>
              <a:t>kde sú na Slovensku jadrové elektrárne? </a:t>
            </a:r>
          </a:p>
          <a:p>
            <a:r>
              <a:rPr lang="sk-SK" sz="3200" dirty="0" smtClean="0"/>
              <a:t>Mochovce a Jaslovské Bohunice 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7144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572000" y="3857628"/>
            <a:ext cx="357190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5300" name="Picture 4" descr="Výsledok vyhľadávania obrázkov pre dopyt jaslovske bohunice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571612"/>
            <a:ext cx="8738121" cy="4071966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3643306" y="3071810"/>
            <a:ext cx="2286016" cy="78581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4786314" y="1500174"/>
            <a:ext cx="4357686" cy="78581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357298"/>
            <a:ext cx="7024744" cy="81336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Ďakujem za pozornosť... </a:t>
            </a:r>
            <a:endParaRPr lang="sk-SK" b="1" dirty="0"/>
          </a:p>
        </p:txBody>
      </p:sp>
      <p:pic>
        <p:nvPicPr>
          <p:cNvPr id="1026" name="Picture 2" descr="http://t2.gstatic.com/images?q=tbn:ANd9GcRGbfcj6LpRQygj2SfV_9pBmvAJk1nJHvSVjfLE4MpZ2FmsG-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3030463" cy="27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1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51526" y="4365104"/>
            <a:ext cx="3313355" cy="170216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Neživá príroda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vasevec.cz/sites/default/files/imagecache/primary_318x221/images/2291/jesky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8639"/>
            <a:ext cx="3937306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2.flog.pravda.sk/8t8/oud_109240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5165">
            <a:off x="4572000" y="404664"/>
            <a:ext cx="3672408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absi.com/gen/public/settlements/images/Neziva%20Priroda%20Starina%20Reservoi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96344"/>
            <a:ext cx="397093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525344"/>
            <a:ext cx="9147191" cy="33265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Mgr. Ivana Richnavská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3600" dirty="0" smtClean="0">
                <a:effectLst/>
                <a:latin typeface="Times New Roman" pitchFamily="18" charset="0"/>
                <a:cs typeface="Times New Roman" pitchFamily="18" charset="0"/>
              </a:rPr>
              <a:t>Rozdiel medzi PRÍRODOU a KRAJINOU</a:t>
            </a:r>
            <a:endParaRPr lang="sk-SK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priroda1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204864"/>
            <a:ext cx="4464496" cy="2970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lavic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649890" cy="4870270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251520" y="4653136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860032" y="5805264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priroda1ň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79512" y="1031463"/>
            <a:ext cx="8568952" cy="570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Objekty prírody</a:t>
            </a:r>
            <a:endParaRPr lang="sk-SK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555776" y="1412776"/>
            <a:ext cx="334739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PRÍRODNINY</a:t>
            </a:r>
            <a:endParaRPr lang="sk-SK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lu 6"/>
          <p:cNvSpPr/>
          <p:nvPr/>
        </p:nvSpPr>
        <p:spPr>
          <a:xfrm rot="2564457">
            <a:off x="2810163" y="2081271"/>
            <a:ext cx="864096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19196722">
            <a:off x="4741183" y="2089517"/>
            <a:ext cx="864096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mnohob.org. RASTLI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789040"/>
            <a:ext cx="3653107" cy="2736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mnohob.org.ZIVOCIC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789040"/>
            <a:ext cx="3743384" cy="2673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ázok 10" descr="prirodnina drev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3789040"/>
            <a:ext cx="3967129" cy="2639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priroda 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3789040"/>
            <a:ext cx="4003723" cy="2664296"/>
          </a:xfrm>
          <a:prstGeom prst="rect">
            <a:avLst/>
          </a:prstGeom>
        </p:spPr>
      </p:pic>
      <p:pic>
        <p:nvPicPr>
          <p:cNvPr id="14" name="Obrázok 13" descr="neživá prirodniny kvapl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6016" y="3789039"/>
            <a:ext cx="3960440" cy="2640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vál 14"/>
          <p:cNvSpPr/>
          <p:nvPr/>
        </p:nvSpPr>
        <p:spPr>
          <a:xfrm>
            <a:off x="323528" y="1268760"/>
            <a:ext cx="8424936" cy="4968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ROVNAKÉ PRVKY A MOLEKULY !!!!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pupava"/>
          <p:cNvPicPr>
            <a:picLocks noChangeAspect="1" noChangeArrowheads="1"/>
          </p:cNvPicPr>
          <p:nvPr/>
        </p:nvPicPr>
        <p:blipFill>
          <a:blip r:embed="rId2"/>
          <a:srcRect b="21063"/>
          <a:stretch>
            <a:fillRect/>
          </a:stretch>
        </p:blipFill>
        <p:spPr bwMode="auto">
          <a:xfrm>
            <a:off x="0" y="0"/>
            <a:ext cx="3201979" cy="3370079"/>
          </a:xfrm>
          <a:prstGeom prst="rect">
            <a:avLst/>
          </a:prstGeom>
          <a:noFill/>
        </p:spPr>
      </p:pic>
      <p:pic>
        <p:nvPicPr>
          <p:cNvPr id="14340" name="Picture 4" descr="Výsledok vyhľadávania obrázkov pre dopyt zaj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0"/>
            <a:ext cx="2643206" cy="2273158"/>
          </a:xfrm>
          <a:prstGeom prst="rect">
            <a:avLst/>
          </a:prstGeom>
          <a:noFill/>
        </p:spPr>
      </p:pic>
      <p:pic>
        <p:nvPicPr>
          <p:cNvPr id="14342" name="Picture 6" descr="Výsledok vyhľadávania obrázkov pre dopyt bakter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309" y="0"/>
            <a:ext cx="3786691" cy="2840019"/>
          </a:xfrm>
          <a:prstGeom prst="rect">
            <a:avLst/>
          </a:prstGeom>
          <a:noFill/>
        </p:spPr>
      </p:pic>
      <p:pic>
        <p:nvPicPr>
          <p:cNvPr id="14344" name="Picture 8" descr="Výsledok vyhľadávania obrázkov pre dopyt neživa prirod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3048000"/>
            <a:ext cx="6096000" cy="3810000"/>
          </a:xfrm>
          <a:prstGeom prst="rect">
            <a:avLst/>
          </a:prstGeom>
          <a:noFill/>
        </p:spPr>
      </p:pic>
      <p:sp>
        <p:nvSpPr>
          <p:cNvPr id="8" name="Šípka dolu 7"/>
          <p:cNvSpPr/>
          <p:nvPr/>
        </p:nvSpPr>
        <p:spPr>
          <a:xfrm>
            <a:off x="3428992" y="1214422"/>
            <a:ext cx="2714644" cy="3214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rgbClr val="FF0000"/>
                </a:solidFill>
              </a:rPr>
              <a:t>Z</a:t>
            </a:r>
          </a:p>
          <a:p>
            <a:pPr algn="ctr"/>
            <a:r>
              <a:rPr lang="sk-SK" sz="2400" b="1" dirty="0" smtClean="0">
                <a:solidFill>
                  <a:srgbClr val="FF0000"/>
                </a:solidFill>
              </a:rPr>
              <a:t>Á</a:t>
            </a:r>
          </a:p>
          <a:p>
            <a:pPr algn="ctr"/>
            <a:r>
              <a:rPr lang="sk-SK" sz="2400" b="1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sk-SK" sz="2400" b="1" dirty="0" smtClean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sk-SK" sz="2400" b="1" dirty="0" smtClean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sk-SK" sz="2400" b="1" dirty="0" smtClean="0">
                <a:solidFill>
                  <a:srgbClr val="FF0000"/>
                </a:solidFill>
              </a:rPr>
              <a:t>L</a:t>
            </a:r>
          </a:p>
          <a:p>
            <a:pPr algn="ctr"/>
            <a:r>
              <a:rPr lang="sk-SK" sz="2400" b="1" dirty="0" smtClean="0">
                <a:solidFill>
                  <a:srgbClr val="FF0000"/>
                </a:solidFill>
              </a:rPr>
              <a:t>é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6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4274" name="Picture 2" descr="Výsledok vyhľadávania obrázkov pre dopyt hum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2"/>
            <a:ext cx="5715000" cy="3943350"/>
          </a:xfrm>
          <a:prstGeom prst="rect">
            <a:avLst/>
          </a:prstGeom>
          <a:noFill/>
        </p:spPr>
      </p:pic>
      <p:pic>
        <p:nvPicPr>
          <p:cNvPr id="54276" name="Picture 4" descr="Výsledok vyhľadávania obrázkov pre dopyt kreslena rastli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"/>
            <a:ext cx="3071802" cy="3835602"/>
          </a:xfrm>
          <a:prstGeom prst="rect">
            <a:avLst/>
          </a:prstGeom>
          <a:noFill/>
        </p:spPr>
      </p:pic>
      <p:pic>
        <p:nvPicPr>
          <p:cNvPr id="54278" name="Picture 6" descr="Výsledok vyhľadávania obrázkov pre dopyt dazdov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14290"/>
            <a:ext cx="4533900" cy="3429001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2786050" y="3786190"/>
            <a:ext cx="521497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rgbClr val="FF0000"/>
                </a:solidFill>
              </a:rPr>
              <a:t>Ovplyvňujú vznik .....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13933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3600" b="1" dirty="0" smtClean="0"/>
              <a:t>Ako využíval neživú prírodu (vo svoj prospech) pračlovek? </a:t>
            </a:r>
            <a:endParaRPr lang="sk-SK" sz="3600" b="1" dirty="0"/>
          </a:p>
        </p:txBody>
      </p:sp>
      <p:pic>
        <p:nvPicPr>
          <p:cNvPr id="3074" name="Picture 2" descr="http://www.lidsketelo-puchnerova.estranky.cz/img/mid/5/homo-sapi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43624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1.imgupload.cz/img/287462/1u4jY/praclovek-pc-delani-ohne-elektrina-elekt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68105"/>
            <a:ext cx="39147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28604"/>
            <a:ext cx="7024744" cy="83102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Nerastné suroviny</a:t>
            </a:r>
            <a:endParaRPr lang="sk-SK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1214414" y="1285860"/>
            <a:ext cx="1285884" cy="92869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929322" y="1285860"/>
            <a:ext cx="1285884" cy="92869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14282" y="2214554"/>
            <a:ext cx="3714776" cy="12144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RUDNÉ</a:t>
            </a:r>
            <a:endParaRPr lang="sk-SK" sz="3600" b="1" dirty="0"/>
          </a:p>
        </p:txBody>
      </p:sp>
      <p:sp>
        <p:nvSpPr>
          <p:cNvPr id="7" name="Ovál 6"/>
          <p:cNvSpPr/>
          <p:nvPr/>
        </p:nvSpPr>
        <p:spPr>
          <a:xfrm>
            <a:off x="4714876" y="2214554"/>
            <a:ext cx="3714776" cy="12144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NERUDNÉ</a:t>
            </a:r>
            <a:endParaRPr lang="sk-SK" sz="3600" b="1" dirty="0"/>
          </a:p>
        </p:txBody>
      </p:sp>
      <p:pic>
        <p:nvPicPr>
          <p:cNvPr id="8194" name="Picture 2" descr="Výsledok vyhľadávania obrázkov pre dopyt ťažba železná ru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43314"/>
            <a:ext cx="4445031" cy="250033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000100" y="4929198"/>
            <a:ext cx="70884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err="1" smtClean="0"/>
              <a:t>Fe</a:t>
            </a:r>
            <a:endParaRPr lang="sk-SK" sz="3600" b="1" dirty="0"/>
          </a:p>
        </p:txBody>
      </p:sp>
      <p:pic>
        <p:nvPicPr>
          <p:cNvPr id="8196" name="Picture 4" descr="Výsledok vyhľadávania obrázkov pre dopyt olov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625455"/>
            <a:ext cx="3357586" cy="2518190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1643042" y="5214950"/>
            <a:ext cx="64312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err="1" smtClean="0"/>
              <a:t>Pb</a:t>
            </a:r>
            <a:endParaRPr lang="sk-SK" sz="2800" b="1" dirty="0"/>
          </a:p>
        </p:txBody>
      </p:sp>
      <p:pic>
        <p:nvPicPr>
          <p:cNvPr id="8198" name="Picture 6" descr="Výsledok vyhľadávania obrázkov pre dopyt med ko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643314"/>
            <a:ext cx="2928958" cy="2777086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1643042" y="5786454"/>
            <a:ext cx="67999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err="1" smtClean="0"/>
              <a:t>Cu</a:t>
            </a:r>
            <a:endParaRPr lang="sk-SK" sz="2800" b="1" dirty="0"/>
          </a:p>
        </p:txBody>
      </p:sp>
      <p:pic>
        <p:nvPicPr>
          <p:cNvPr id="8200" name="Picture 8" descr="Výsledok vyhľadávania obrázkov pre dopyt vapene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3714752"/>
            <a:ext cx="3357546" cy="2518160"/>
          </a:xfrm>
          <a:prstGeom prst="rect">
            <a:avLst/>
          </a:prstGeom>
          <a:noFill/>
        </p:spPr>
      </p:pic>
      <p:sp>
        <p:nvSpPr>
          <p:cNvPr id="15" name="BlokTextu 14"/>
          <p:cNvSpPr txBox="1"/>
          <p:nvPr/>
        </p:nvSpPr>
        <p:spPr>
          <a:xfrm>
            <a:off x="6429388" y="5072074"/>
            <a:ext cx="156164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vápenec</a:t>
            </a:r>
            <a:endParaRPr lang="sk-SK" sz="2400" dirty="0"/>
          </a:p>
        </p:txBody>
      </p:sp>
      <p:pic>
        <p:nvPicPr>
          <p:cNvPr id="8202" name="Picture 10" descr="Výsledok vyhľadávania obrázkov pre dopyt kamenna sol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7" y="3643314"/>
            <a:ext cx="3649887" cy="2786082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5500694" y="4786322"/>
            <a:ext cx="21515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Kamenná soľ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53053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8662" y="785794"/>
            <a:ext cx="7024744" cy="81336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ZDROJE ENERGIE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Šípka doprava 3"/>
          <p:cNvSpPr/>
          <p:nvPr/>
        </p:nvSpPr>
        <p:spPr>
          <a:xfrm>
            <a:off x="285720" y="1928802"/>
            <a:ext cx="3500462" cy="12858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O_N_ _ I _ E_NÉ</a:t>
            </a:r>
            <a:endParaRPr lang="sk-SK" sz="3200" dirty="0"/>
          </a:p>
        </p:txBody>
      </p:sp>
      <p:sp>
        <p:nvSpPr>
          <p:cNvPr id="5" name="Šípka doprava 4"/>
          <p:cNvSpPr/>
          <p:nvPr/>
        </p:nvSpPr>
        <p:spPr>
          <a:xfrm>
            <a:off x="357158" y="3857628"/>
            <a:ext cx="4429156" cy="12858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NEO_N_ _ I _ E_NÉ</a:t>
            </a:r>
            <a:endParaRPr lang="sk-SK" sz="3200" dirty="0"/>
          </a:p>
        </p:txBody>
      </p:sp>
      <p:sp>
        <p:nvSpPr>
          <p:cNvPr id="6" name="Výbuch 1 5"/>
          <p:cNvSpPr/>
          <p:nvPr/>
        </p:nvSpPr>
        <p:spPr>
          <a:xfrm>
            <a:off x="3500430" y="428604"/>
            <a:ext cx="5643570" cy="5500726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SLNKO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ROPA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VIETOR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VODA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ZEMNÝ PLYN</a:t>
            </a:r>
            <a:endParaRPr lang="sk-SK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Vlastná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2D05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130</Words>
  <Application>Microsoft Office PowerPoint</Application>
  <PresentationFormat>Prezentácia na obrazovke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2</vt:lpstr>
      <vt:lpstr>Austin</vt:lpstr>
      <vt:lpstr>Motív Office</vt:lpstr>
      <vt:lpstr>Prezentácia programu PowerPoint</vt:lpstr>
      <vt:lpstr>Neživá príroda</vt:lpstr>
      <vt:lpstr>Rozdiel medzi PRÍRODOU a KRAJINOU</vt:lpstr>
      <vt:lpstr>Objekty prírody</vt:lpstr>
      <vt:lpstr>Prezentácia programu PowerPoint</vt:lpstr>
      <vt:lpstr>Prezentácia programu PowerPoint</vt:lpstr>
      <vt:lpstr>Prezentácia programu PowerPoint</vt:lpstr>
      <vt:lpstr>Nerastné suroviny</vt:lpstr>
      <vt:lpstr>ZDROJE ENERGIE</vt:lpstr>
      <vt:lpstr>... zaujímavosti...</vt:lpstr>
      <vt:lpstr>Prezentácia programu PowerPoint</vt:lpstr>
      <vt:lpstr>Ďakujem za pozornosť...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Neživá príroda</dc:title>
  <dc:creator>ivana farbiakova</dc:creator>
  <cp:lastModifiedBy>ucitel</cp:lastModifiedBy>
  <cp:revision>37</cp:revision>
  <dcterms:created xsi:type="dcterms:W3CDTF">2013-09-11T18:31:00Z</dcterms:created>
  <dcterms:modified xsi:type="dcterms:W3CDTF">2016-09-14T08:26:53Z</dcterms:modified>
</cp:coreProperties>
</file>