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3399863-3C3A-40FC-86EC-5362EF8B5F6F}" type="datetimeFigureOut">
              <a:rPr lang="sk-SK" smtClean="0"/>
              <a:t>06.05.2020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89937EA-A6E0-4DC3-9498-D8DA981B01C7}" type="slidenum">
              <a:rPr lang="sk-SK" smtClean="0"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9863-3C3A-40FC-86EC-5362EF8B5F6F}" type="datetimeFigureOut">
              <a:rPr lang="sk-SK" smtClean="0"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37EA-A6E0-4DC3-9498-D8DA981B01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9863-3C3A-40FC-86EC-5362EF8B5F6F}" type="datetimeFigureOut">
              <a:rPr lang="sk-SK" smtClean="0"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37EA-A6E0-4DC3-9498-D8DA981B01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9863-3C3A-40FC-86EC-5362EF8B5F6F}" type="datetimeFigureOut">
              <a:rPr lang="sk-SK" smtClean="0"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37EA-A6E0-4DC3-9498-D8DA981B01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9863-3C3A-40FC-86EC-5362EF8B5F6F}" type="datetimeFigureOut">
              <a:rPr lang="sk-SK" smtClean="0"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37EA-A6E0-4DC3-9498-D8DA981B01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9863-3C3A-40FC-86EC-5362EF8B5F6F}" type="datetimeFigureOut">
              <a:rPr lang="sk-SK" smtClean="0"/>
              <a:t>06.05.2020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37EA-A6E0-4DC3-9498-D8DA981B01C7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9863-3C3A-40FC-86EC-5362EF8B5F6F}" type="datetimeFigureOut">
              <a:rPr lang="sk-SK" smtClean="0"/>
              <a:t>06.05.2020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37EA-A6E0-4DC3-9498-D8DA981B01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9863-3C3A-40FC-86EC-5362EF8B5F6F}" type="datetimeFigureOut">
              <a:rPr lang="sk-SK" smtClean="0"/>
              <a:t>06.05.2020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37EA-A6E0-4DC3-9498-D8DA981B01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9863-3C3A-40FC-86EC-5362EF8B5F6F}" type="datetimeFigureOut">
              <a:rPr lang="sk-SK" smtClean="0"/>
              <a:t>06.05.2020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37EA-A6E0-4DC3-9498-D8DA981B01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9863-3C3A-40FC-86EC-5362EF8B5F6F}" type="datetimeFigureOut">
              <a:rPr lang="sk-SK" smtClean="0"/>
              <a:t>06.05.2020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37EA-A6E0-4DC3-9498-D8DA981B01C7}" type="slidenum">
              <a:rPr lang="sk-SK" smtClean="0"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9863-3C3A-40FC-86EC-5362EF8B5F6F}" type="datetimeFigureOut">
              <a:rPr lang="sk-SK" smtClean="0"/>
              <a:t>06.05.2020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37EA-A6E0-4DC3-9498-D8DA981B01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3399863-3C3A-40FC-86EC-5362EF8B5F6F}" type="datetimeFigureOut">
              <a:rPr lang="sk-SK" smtClean="0"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89937EA-A6E0-4DC3-9498-D8DA981B01C7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Hospodárenie v domácnosti</a:t>
            </a:r>
            <a:endParaRPr lang="sk-SK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 9. ročník ZŠ</a:t>
            </a:r>
          </a:p>
        </p:txBody>
      </p:sp>
      <p:pic>
        <p:nvPicPr>
          <p:cNvPr id="4" name="Picture 2" descr="Pile of Coins PNG Picture (With image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852" y="0"/>
            <a:ext cx="2762148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domácnosti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3284984"/>
            <a:ext cx="6400800" cy="2973465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Každá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rodina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by mala mať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prehľad o stave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svojich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financií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rodinný rozpočet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5 jednoduchých spôsobov, ako šetriť peniaze ⋆ Ako si zarobiť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5238720" cy="15716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Rodinný rozpočet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príjmy</a:t>
            </a:r>
            <a:endParaRPr lang="sk-SK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Práca</a:t>
            </a:r>
          </a:p>
          <a:p>
            <a:r>
              <a:rPr lang="sk-SK" dirty="0" smtClean="0"/>
              <a:t>Podnikanie</a:t>
            </a:r>
          </a:p>
          <a:p>
            <a:r>
              <a:rPr lang="sk-SK" dirty="0" smtClean="0"/>
              <a:t>Brigády</a:t>
            </a:r>
          </a:p>
          <a:p>
            <a:r>
              <a:rPr lang="sk-SK" dirty="0" smtClean="0"/>
              <a:t>Prenájom bytu</a:t>
            </a:r>
          </a:p>
          <a:p>
            <a:r>
              <a:rPr lang="sk-SK" dirty="0" smtClean="0"/>
              <a:t>.....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výdavky</a:t>
            </a:r>
            <a:endParaRPr lang="sk-SK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 smtClean="0"/>
              <a:t>Strava</a:t>
            </a:r>
          </a:p>
          <a:p>
            <a:r>
              <a:rPr lang="sk-SK" dirty="0" smtClean="0"/>
              <a:t>Oblečenie </a:t>
            </a:r>
          </a:p>
          <a:p>
            <a:r>
              <a:rPr lang="sk-SK" dirty="0" smtClean="0"/>
              <a:t>Nájomné</a:t>
            </a:r>
          </a:p>
          <a:p>
            <a:r>
              <a:rPr lang="sk-SK" dirty="0" smtClean="0"/>
              <a:t>Energie </a:t>
            </a:r>
          </a:p>
          <a:p>
            <a:r>
              <a:rPr lang="sk-SK" dirty="0" smtClean="0"/>
              <a:t>.....</a:t>
            </a:r>
            <a:endParaRPr lang="sk-SK" dirty="0"/>
          </a:p>
        </p:txBody>
      </p:sp>
      <p:pic>
        <p:nvPicPr>
          <p:cNvPr id="22530" name="Picture 2" descr="Na čo si dávať pozor pri začiatkoch s podnikaním | Bord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4000" y="5058000"/>
            <a:ext cx="1800000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Rodinný rozpočet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4000528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Pravidelný mesačný prehľad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o všetkých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príjmoch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výdavkoch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domácnosti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RODINNÝ ROZPOČET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PREBYTOK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máme vtedy, ak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prevažujú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naše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príjmy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zostane nám čosi navyše</a:t>
            </a:r>
          </a:p>
          <a:p>
            <a:endParaRPr lang="sk-SK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Pile of Coins PNG Picture (With image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852" y="0"/>
            <a:ext cx="2762148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Deficit  - nedostatok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K  deficitu  dochádza  vtedy, ak minieme  viac  ako máme  príjem. Museli sme  sa zadlžiť</a:t>
            </a:r>
            <a:r>
              <a:rPr lang="sk-SK" dirty="0" smtClean="0"/>
              <a:t>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05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Finančné problémy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Ak sa </a:t>
            </a:r>
            <a:r>
              <a:rPr lang="sk-SK" sz="2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rodina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dostane do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finančných problémov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hľadá spôsoby ako dostať rodinný rozpočet do rovnováhy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Musí  škrtnúť výdavky, ktoré nie sú nevyhnutné (návšteva ZOO, kino, nákup nového mobilu..)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Ako rozumne míňať?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4071966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A./ </a:t>
            </a:r>
            <a:r>
              <a:rPr lang="sk-SK" sz="2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mesačný prehľad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o príjmoch a výdavkoch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B./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pred nákupom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zoznam potrebných vecí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(nekupovať zbytočne „do zásoby“)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C./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cena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kvalita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tovarov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až potom kúpa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D./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využívajte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 akcie, zľavy a výpredaje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Finančná rezerva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928802"/>
            <a:ext cx="6400800" cy="4500594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rodine by sme mali sledovať, koľko financií získame do rozpočtu a na čo ich použijeme...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Ak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nemáme finančnú rezervu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znížime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alebo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vyradíme </a:t>
            </a:r>
            <a:r>
              <a:rPr lang="sk-SK" sz="2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niektoré výdavky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Gold Coins Pile PNG Clip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0"/>
            <a:ext cx="2571428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115</TotalTime>
  <Words>200</Words>
  <Application>Microsoft Office PowerPoint</Application>
  <PresentationFormat>Prezentácia na obrazovke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Austin</vt:lpstr>
      <vt:lpstr>Hospodárenie v domácnosti</vt:lpstr>
      <vt:lpstr>domácnosti</vt:lpstr>
      <vt:lpstr>Rodinný rozpočet</vt:lpstr>
      <vt:lpstr>Rodinný rozpočet</vt:lpstr>
      <vt:lpstr>Deficit  - nedostatok</vt:lpstr>
      <vt:lpstr>Finančné problémy</vt:lpstr>
      <vt:lpstr>Ako rozumne míňať?</vt:lpstr>
      <vt:lpstr>Finančná rezerva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Hospodárenie v domácnosti</dc:title>
  <dc:creator>Branislav Benčič</dc:creator>
  <cp:lastModifiedBy>Raduz</cp:lastModifiedBy>
  <cp:revision>23</cp:revision>
  <dcterms:created xsi:type="dcterms:W3CDTF">2020-04-27T14:19:40Z</dcterms:created>
  <dcterms:modified xsi:type="dcterms:W3CDTF">2020-05-06T09:23:46Z</dcterms:modified>
</cp:coreProperties>
</file>