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9.10.2016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ýsledok vyhľadávania obrázkov pre dopyt list zo stromu stav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00225"/>
            <a:ext cx="7620000" cy="5057775"/>
          </a:xfrm>
          <a:prstGeom prst="rect">
            <a:avLst/>
          </a:prstGeom>
          <a:noFill/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2514600" y="3276600"/>
            <a:ext cx="4089712" cy="77724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FYLOM</a:t>
            </a:r>
            <a:endParaRPr lang="sk-SK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1143000" y="533400"/>
            <a:ext cx="6480048" cy="1615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0000" b="1" i="0" u="none" strike="noStrike" kern="1200" cap="all" spc="0" normalizeH="0" baseline="0" noProof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LIST</a:t>
            </a:r>
            <a:endParaRPr kumimoji="0" lang="sk-SK" sz="100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Metamorfózy listov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4419600" cy="121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 D.Ú. uč. 36!!!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DEF.: ???</a:t>
            </a:r>
            <a:br>
              <a:rPr lang="sk-SK" dirty="0" smtClean="0"/>
            </a:br>
            <a:r>
              <a:rPr lang="sk-SK" dirty="0" smtClean="0"/>
              <a:t>Funkcia: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list zo stromu stav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573530"/>
            <a:ext cx="3886200" cy="459867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vyhon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76675"/>
            <a:ext cx="5773128" cy="298132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81000" y="3657600"/>
            <a:ext cx="152477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výhonok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868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Morfológia</a:t>
            </a:r>
            <a:r>
              <a:rPr lang="sk-SK" dirty="0" smtClean="0"/>
              <a:t> listu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list duba"/>
          <p:cNvPicPr>
            <a:picLocks noChangeAspect="1" noChangeArrowheads="1"/>
          </p:cNvPicPr>
          <p:nvPr/>
        </p:nvPicPr>
        <p:blipFill>
          <a:blip r:embed="rId2"/>
          <a:srcRect l="7018" t="6238" b="14230"/>
          <a:stretch>
            <a:fillRect/>
          </a:stretch>
        </p:blipFill>
        <p:spPr bwMode="auto">
          <a:xfrm>
            <a:off x="533400" y="1295400"/>
            <a:ext cx="3563471" cy="2286000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list agát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295400"/>
            <a:ext cx="3448050" cy="2589869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list gašta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05200"/>
            <a:ext cx="4066805" cy="3200400"/>
          </a:xfrm>
          <a:prstGeom prst="rect">
            <a:avLst/>
          </a:prstGeom>
          <a:noFill/>
        </p:spPr>
      </p:pic>
      <p:pic>
        <p:nvPicPr>
          <p:cNvPr id="27656" name="Picture 8" descr="Výsledok vyhľadávania obrázkov pre dopyt list buku"/>
          <p:cNvPicPr>
            <a:picLocks noChangeAspect="1" noChangeArrowheads="1"/>
          </p:cNvPicPr>
          <p:nvPr/>
        </p:nvPicPr>
        <p:blipFill>
          <a:blip r:embed="rId5"/>
          <a:srcRect l="19394" r="20000"/>
          <a:stretch>
            <a:fillRect/>
          </a:stretch>
        </p:blipFill>
        <p:spPr bwMode="auto">
          <a:xfrm rot="5400000">
            <a:off x="5114925" y="3190875"/>
            <a:ext cx="1905000" cy="3143250"/>
          </a:xfrm>
          <a:prstGeom prst="rect">
            <a:avLst/>
          </a:prstGeom>
          <a:noFill/>
        </p:spPr>
      </p:pic>
      <p:pic>
        <p:nvPicPr>
          <p:cNvPr id="27658" name="Picture 10" descr="Výsledok vyhľadávania obrázkov pre dopyt list javor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1066800"/>
            <a:ext cx="57150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Šípka doprava 8"/>
          <p:cNvSpPr/>
          <p:nvPr/>
        </p:nvSpPr>
        <p:spPr>
          <a:xfrm>
            <a:off x="0" y="1295400"/>
            <a:ext cx="40386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1.</a:t>
            </a:r>
            <a:endParaRPr lang="sk-SK" sz="2000" b="1" dirty="0"/>
          </a:p>
        </p:txBody>
      </p:sp>
      <p:sp>
        <p:nvSpPr>
          <p:cNvPr id="11" name="Šípka doľava 10"/>
          <p:cNvSpPr/>
          <p:nvPr/>
        </p:nvSpPr>
        <p:spPr>
          <a:xfrm>
            <a:off x="3962400" y="2590800"/>
            <a:ext cx="49530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2.</a:t>
            </a:r>
            <a:endParaRPr lang="sk-SK" sz="2000" b="1" dirty="0"/>
          </a:p>
        </p:txBody>
      </p:sp>
      <p:sp>
        <p:nvSpPr>
          <p:cNvPr id="12" name="Šípka doprava 11"/>
          <p:cNvSpPr/>
          <p:nvPr/>
        </p:nvSpPr>
        <p:spPr>
          <a:xfrm>
            <a:off x="0" y="4114800"/>
            <a:ext cx="28194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3</a:t>
            </a:r>
            <a:r>
              <a:rPr lang="sk-SK" sz="2000" b="1" dirty="0" smtClean="0"/>
              <a:t>.</a:t>
            </a:r>
            <a:endParaRPr lang="sk-SK" sz="2000" b="1" dirty="0"/>
          </a:p>
        </p:txBody>
      </p:sp>
      <p:sp>
        <p:nvSpPr>
          <p:cNvPr id="13" name="Šípka doľava 12"/>
          <p:cNvSpPr/>
          <p:nvPr/>
        </p:nvSpPr>
        <p:spPr>
          <a:xfrm>
            <a:off x="4419600" y="5410200"/>
            <a:ext cx="47244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4</a:t>
            </a:r>
            <a:r>
              <a:rPr lang="sk-SK" sz="2000" b="1" dirty="0" smtClean="0"/>
              <a:t>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KATEGÓRIE LISTOV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klicne lis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2999"/>
            <a:ext cx="4191000" cy="5638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Podľa členitosti listovej čepele poznáme listy: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3400" y="1905000"/>
            <a:ext cx="220284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jednoduché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6019800" y="1905000"/>
            <a:ext cx="148309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zložené</a:t>
            </a:r>
            <a:endParaRPr lang="sk-SK" sz="2800" b="1" dirty="0"/>
          </a:p>
        </p:txBody>
      </p:sp>
      <p:sp>
        <p:nvSpPr>
          <p:cNvPr id="6" name="Šípka dolu 5"/>
          <p:cNvSpPr/>
          <p:nvPr/>
        </p:nvSpPr>
        <p:spPr>
          <a:xfrm>
            <a:off x="1143000" y="1371600"/>
            <a:ext cx="1143000" cy="533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172200" y="1371600"/>
            <a:ext cx="1143000" cy="533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/>
          <p:nvPr/>
        </p:nvCxnSpPr>
        <p:spPr>
          <a:xfrm rot="10800000" flipV="1">
            <a:off x="304800" y="2590800"/>
            <a:ext cx="1447800" cy="83820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1752600" y="2590800"/>
            <a:ext cx="1981200" cy="83820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 descr="Výsledok vyhľadávania obrázkov pre dopyt list jabl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2438400" cy="24384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list duba"/>
          <p:cNvPicPr>
            <a:picLocks noChangeAspect="1" noChangeArrowheads="1"/>
          </p:cNvPicPr>
          <p:nvPr/>
        </p:nvPicPr>
        <p:blipFill>
          <a:blip r:embed="rId3"/>
          <a:srcRect l="9864" r="8318"/>
          <a:stretch>
            <a:fillRect/>
          </a:stretch>
        </p:blipFill>
        <p:spPr bwMode="auto">
          <a:xfrm rot="16200000">
            <a:off x="2528147" y="3948853"/>
            <a:ext cx="3048000" cy="2160694"/>
          </a:xfrm>
          <a:prstGeom prst="rect">
            <a:avLst/>
          </a:prstGeom>
          <a:noFill/>
        </p:spPr>
      </p:pic>
      <p:pic>
        <p:nvPicPr>
          <p:cNvPr id="29702" name="Picture 6" descr="Výsledok vyhľadávania obrázkov pre dopyt list agátu"/>
          <p:cNvPicPr>
            <a:picLocks noChangeAspect="1" noChangeArrowheads="1"/>
          </p:cNvPicPr>
          <p:nvPr/>
        </p:nvPicPr>
        <p:blipFill>
          <a:blip r:embed="rId4"/>
          <a:srcRect l="22788" t="9615" r="8846" b="13462"/>
          <a:stretch>
            <a:fillRect/>
          </a:stretch>
        </p:blipFill>
        <p:spPr bwMode="auto">
          <a:xfrm>
            <a:off x="5715000" y="2667000"/>
            <a:ext cx="2857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Žilnatina</a:t>
            </a:r>
            <a:r>
              <a:rPr lang="sk-SK" b="1" dirty="0" smtClean="0"/>
              <a:t> listov: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listy žilnat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397"/>
            <a:ext cx="9144000" cy="5029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Okraj čepele listov: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listy podla cepe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991600" cy="4608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Postavenie listov na stonke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postavenie listov na stonk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9200"/>
            <a:ext cx="9162693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Anatomická stavba listu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anatomicka stavba lis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7772400" cy="5492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</TotalTime>
  <Words>51</Words>
  <PresentationFormat>Prezentácia na obrazovke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Technický</vt:lpstr>
      <vt:lpstr>FYLOM</vt:lpstr>
      <vt:lpstr>DEF.: ??? Funkcia: ???</vt:lpstr>
      <vt:lpstr>Morfológia listu</vt:lpstr>
      <vt:lpstr>KATEGÓRIE LISTOV</vt:lpstr>
      <vt:lpstr>Podľa členitosti listovej čepele poznáme listy:</vt:lpstr>
      <vt:lpstr>Žilnatina listov:</vt:lpstr>
      <vt:lpstr>Okraj čepele listov:</vt:lpstr>
      <vt:lpstr>Postavenie listov na stonke</vt:lpstr>
      <vt:lpstr>Anatomická stavba listu:</vt:lpstr>
      <vt:lpstr>Metamorfózy listov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hp</dc:creator>
  <cp:lastModifiedBy>hp</cp:lastModifiedBy>
  <cp:revision>36</cp:revision>
  <dcterms:created xsi:type="dcterms:W3CDTF">2016-10-09T08:36:47Z</dcterms:created>
  <dcterms:modified xsi:type="dcterms:W3CDTF">2016-10-09T09:05:42Z</dcterms:modified>
</cp:coreProperties>
</file>