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Chemické pomôcky a piktogramy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	Problémové úlohy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93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78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1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8073" y="1535975"/>
            <a:ext cx="8496944" cy="4525963"/>
          </a:xfrm>
        </p:spPr>
        <p:txBody>
          <a:bodyPr/>
          <a:lstStyle/>
          <a:p>
            <a:r>
              <a:rPr lang="sk-SK" dirty="0" smtClean="0"/>
              <a:t>Správne priraď označenie k nasledujúcim piktogramom.</a:t>
            </a:r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6" t="56432" r="25573" b="30450"/>
          <a:stretch/>
        </p:blipFill>
        <p:spPr bwMode="auto">
          <a:xfrm>
            <a:off x="2441548" y="2850397"/>
            <a:ext cx="1243609" cy="107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0" t="35963" r="68777" b="49525"/>
          <a:stretch/>
        </p:blipFill>
        <p:spPr bwMode="auto">
          <a:xfrm>
            <a:off x="827584" y="2861472"/>
            <a:ext cx="990600" cy="106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9" t="56677" r="48097" b="28979"/>
          <a:stretch/>
        </p:blipFill>
        <p:spPr bwMode="auto">
          <a:xfrm>
            <a:off x="7152501" y="2800852"/>
            <a:ext cx="929707" cy="118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5" t="57171" r="36320" b="28382"/>
          <a:stretch/>
        </p:blipFill>
        <p:spPr bwMode="auto">
          <a:xfrm>
            <a:off x="4106837" y="2866236"/>
            <a:ext cx="1076633" cy="105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1" t="57117" r="57668" b="29712"/>
          <a:stretch/>
        </p:blipFill>
        <p:spPr bwMode="auto">
          <a:xfrm>
            <a:off x="5540498" y="2918709"/>
            <a:ext cx="1188304" cy="103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938228" y="5497198"/>
            <a:ext cx="10922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výbušný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441548" y="5497198"/>
            <a:ext cx="10922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toxický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4046418" y="6024965"/>
            <a:ext cx="208823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nebezpečný pre životné prostredie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7071238" y="6061938"/>
            <a:ext cx="131718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horľavý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7102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2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Napíš aspoň dve chemické látky, ktoré môžu spôsobiť poleptanie kože.</a:t>
            </a:r>
            <a:endParaRPr lang="sk-SK" dirty="0"/>
          </a:p>
        </p:txBody>
      </p:sp>
      <p:pic>
        <p:nvPicPr>
          <p:cNvPr id="4098" name="Picture 2" descr="http://www.ecohome.sk/310-large_default/hydroxid-sodny-perlicky-1-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79" y="82760"/>
            <a:ext cx="1521456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zschemie.euweb.cz/kyseliny/kyselin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2760"/>
            <a:ext cx="987121" cy="13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331640" y="364502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____________________________________________________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484040" y="47251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____________________________________________________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62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Úloha 3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môžeme zistiť z piktogramov na známom čistiacom a dezinfekčnom prostriedku?</a:t>
            </a:r>
            <a:endParaRPr lang="sk-SK" dirty="0"/>
          </a:p>
        </p:txBody>
      </p:sp>
      <p:pic>
        <p:nvPicPr>
          <p:cNvPr id="4" name="Picture 4" descr="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7"/>
            <a:ext cx="6457109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4548116" y="5373216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sz="800" dirty="0"/>
          </a:p>
        </p:txBody>
      </p:sp>
      <p:sp>
        <p:nvSpPr>
          <p:cNvPr id="6" name="BlokTextu 5"/>
          <p:cNvSpPr txBox="1"/>
          <p:nvPr/>
        </p:nvSpPr>
        <p:spPr>
          <a:xfrm>
            <a:off x="4560194" y="6229259"/>
            <a:ext cx="50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200280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4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Koľko hasiacich prístrojov sa nachádza v budove našej školy?</a:t>
            </a:r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počet____________________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282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Úloha 5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Zahraj sa na detektíva a nájdi v domácnosti alebo v blízkom okolí aspoň jednu látku s aspoň jedným piktogramom. Látku odfoť a napíš, čo piktogram na nej znamená.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049284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98</Words>
  <Application>Microsoft Office PowerPoint</Application>
  <PresentationFormat>Prezentácia na obrazovke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Chemické pomôcky a piktogramy</vt:lpstr>
      <vt:lpstr>Prezentácia programu PowerPoint</vt:lpstr>
      <vt:lpstr>Úloha 1</vt:lpstr>
      <vt:lpstr>Úloha 2</vt:lpstr>
      <vt:lpstr>Úloha 3 </vt:lpstr>
      <vt:lpstr>Úloha 4</vt:lpstr>
      <vt:lpstr>Úloha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pomôcky a piktogramy</dc:title>
  <dc:creator>lensk</dc:creator>
  <cp:lastModifiedBy>lensk</cp:lastModifiedBy>
  <cp:revision>6</cp:revision>
  <dcterms:created xsi:type="dcterms:W3CDTF">2014-09-18T17:18:19Z</dcterms:created>
  <dcterms:modified xsi:type="dcterms:W3CDTF">2014-09-18T18:16:50Z</dcterms:modified>
</cp:coreProperties>
</file>