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sldx" ContentType="application/vnd.openxmlformats-officedocument.presentationml.slide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Obdĺžni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Obdĺžni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Obdĺžni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bdĺžni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Zaoblený obdĺžni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Zaoblený obdĺžni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F92E2F3-A957-4897-AE39-228CC061DCDB}" type="datetimeFigureOut">
              <a:rPr lang="sk-SK" smtClean="0"/>
              <a:t>8. 4. 2019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8. 4. 2019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8. 4. 2019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8. 4. 2019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8. 4. 2019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8. 4. 2019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6" name="Zástupný symbol dátum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F92E2F3-A957-4897-AE39-228CC061DCDB}" type="datetimeFigureOut">
              <a:rPr lang="sk-SK" smtClean="0"/>
              <a:t>8. 4. 2019</a:t>
            </a:fld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F92E2F3-A957-4897-AE39-228CC061DCDB}" type="datetimeFigureOut">
              <a:rPr lang="sk-SK" smtClean="0"/>
              <a:t>8. 4. 2019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8. 4. 2019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8. 4. 2019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8. 4. 2019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ĺžni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Obdĺžni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Obdĺžni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Obdĺžni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ĺžni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Zaoblený obdĺžni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Zaoblený obdĺžni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Obdĺžni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ĺžni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ĺžni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Obdĺžni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Obdĺžni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Obdĺžni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8. 4. 2019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Slide1.sl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7544" y="1412776"/>
            <a:ext cx="8458200" cy="147002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>
                <a:solidFill>
                  <a:srgbClr val="FF0000"/>
                </a:solidFill>
              </a:rPr>
              <a:t>POZNÁVANIE RASTLINNÝCH A ŽIVOČÍŠNYCH druhov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166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9.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www.ntic.sk/images/N_natrix_uprC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6"/>
          <a:stretch/>
        </p:blipFill>
        <p:spPr bwMode="auto">
          <a:xfrm>
            <a:off x="1187624" y="2204864"/>
            <a:ext cx="5904655" cy="338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14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10.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Výsledok vyh&amp;lcaron;adávania obrázkov pre dopyt sidlo modr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420888"/>
            <a:ext cx="5832647" cy="2952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449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11.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biodidac.bio.uottawa.ca/ftp/biodidac/zoo/platyhel/photo/turb037p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76872"/>
            <a:ext cx="4464496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89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12.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www.lovuzdar.sk/userfiles/foto/16491/110035/zrulie_moiarne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44077"/>
            <a:ext cx="5472608" cy="373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37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13.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obec.ihrac.sk/wp-content/gallery/chranena-flora-ihraca/konvalinka-vonava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60848"/>
            <a:ext cx="504055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76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14.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media.tumblr.com/tumblr_lng9tbHgXq1qknwei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5328592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79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15.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236032"/>
              </p:ext>
            </p:extLst>
          </p:nvPr>
        </p:nvGraphicFramePr>
        <p:xfrm>
          <a:off x="1115616" y="2060847"/>
          <a:ext cx="5256584" cy="3926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Snímka" r:id="rId3" imgW="4570330" imgH="3427618" progId="PowerPoint.Slide.12">
                  <p:embed/>
                </p:oleObj>
              </mc:Choice>
              <mc:Fallback>
                <p:oleObj name="Snímka" r:id="rId3" imgW="4570330" imgH="3427618" progId="PowerPoint.Slide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060847"/>
                        <a:ext cx="5256584" cy="39266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bdĺžnik 5"/>
          <p:cNvSpPr/>
          <p:nvPr/>
        </p:nvSpPr>
        <p:spPr>
          <a:xfrm>
            <a:off x="1331640" y="2348880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026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16.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844824"/>
            <a:ext cx="381642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4744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17.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412776"/>
            <a:ext cx="432048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9343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18.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132856"/>
            <a:ext cx="5256584" cy="381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8309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www.ediver.info/clanky/whiteshark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6" t="21389" r="7691" b="14445"/>
          <a:stretch/>
        </p:blipFill>
        <p:spPr bwMode="auto">
          <a:xfrm>
            <a:off x="1403648" y="2204864"/>
            <a:ext cx="5184576" cy="27363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8692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19.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files.hribynaskycove.webnode.sk/200000017-cd2ddce276/milan_zajac_12287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16832"/>
            <a:ext cx="597666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07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20.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988840"/>
            <a:ext cx="5400600" cy="3744416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1763688" y="2276872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59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21.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Výsledok vyh&amp;lcaron;adávania obrázkov pre dopyt sladi&amp;ccaron; oby&amp;ccaron;ajný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916832"/>
            <a:ext cx="5832648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027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22.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Výsledok vyh&amp;lcaron;adávania obrázkov pre dopyt sojka škriekavá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988840"/>
            <a:ext cx="640871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87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23.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Výsledok vyh&amp;lcaron;adávania obrázkov pre dopyt š&amp;tcaron;uka severná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146284"/>
            <a:ext cx="7488831" cy="2880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677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24.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Výsledok vyh&amp;lcaron;adávania obrázkov pre dopyt volavka popolavá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88840"/>
            <a:ext cx="6120679" cy="381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962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25.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Výsledok vyh&amp;lcaron;adávania obrázkov pre dopyt plavú&amp;ncaron;"/>
          <p:cNvPicPr/>
          <p:nvPr/>
        </p:nvPicPr>
        <p:blipFill>
          <a:blip r:embed="rId2" cstate="print"/>
          <a:srcRect b="6960"/>
          <a:stretch>
            <a:fillRect/>
          </a:stretch>
        </p:blipFill>
        <p:spPr bwMode="auto">
          <a:xfrm>
            <a:off x="1763688" y="1556792"/>
            <a:ext cx="4968552" cy="432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932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2.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www.international.nordsee.com/backoffice/pictures_pages/xxl_Makrele__1255786795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2" t="29509" r="3557" b="33333"/>
          <a:stretch/>
        </p:blipFill>
        <p:spPr bwMode="auto">
          <a:xfrm>
            <a:off x="1043608" y="2348881"/>
            <a:ext cx="6552728" cy="25202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735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3.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www.ingredienten.nl/images/ingredienten/krab-large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9" t="17304" r="10396" b="15664"/>
          <a:stretch/>
        </p:blipFill>
        <p:spPr bwMode="auto">
          <a:xfrm>
            <a:off x="1043608" y="2132856"/>
            <a:ext cx="6840760" cy="331236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426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4.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www.dicts.info/img/ud/c/coelacanth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" r="4491"/>
          <a:stretch/>
        </p:blipFill>
        <p:spPr bwMode="auto">
          <a:xfrm>
            <a:off x="899592" y="2132856"/>
            <a:ext cx="7200800" cy="3600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061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5.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img.aktuality.sk/stories/NAJNOVSIE_FOTKY/ILUSTRACNE/PRIRODA/ZOO/article/sepia_obycajna_3_tnaqua.org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4" b="4189"/>
          <a:stretch/>
        </p:blipFill>
        <p:spPr bwMode="auto">
          <a:xfrm>
            <a:off x="251520" y="2204864"/>
            <a:ext cx="7848872" cy="35283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95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6.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referaty.atlas.sk/images/referaty/images/12057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7056784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6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7.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vandr.hu.cz/rumunsko/cgt/t-skokan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88840"/>
            <a:ext cx="6120680" cy="38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2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8.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http://www.sazp.sk/bisel/galerie/crustacea_malacostraca_soubory/image006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48881"/>
            <a:ext cx="5184576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30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dustriálne">
  <a:themeElements>
    <a:clrScheme name="Industriáln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Industriálne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Industriáln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</TotalTime>
  <Words>55</Words>
  <Application>Microsoft Office PowerPoint</Application>
  <PresentationFormat>Prezentácia na obrazovke (4:3)</PresentationFormat>
  <Paragraphs>26</Paragraphs>
  <Slides>26</Slides>
  <Notes>0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26</vt:i4>
      </vt:variant>
    </vt:vector>
  </HeadingPairs>
  <TitlesOfParts>
    <vt:vector size="28" baseType="lpstr">
      <vt:lpstr>Industriálne</vt:lpstr>
      <vt:lpstr>Microsoft PowerPoint Slide</vt:lpstr>
      <vt:lpstr>POZNÁVANIE RASTLINNÝCH A ŽIVOČÍŠNYCH druhov</vt:lpstr>
      <vt:lpstr>1.</vt:lpstr>
      <vt:lpstr>2.</vt:lpstr>
      <vt:lpstr>3.</vt:lpstr>
      <vt:lpstr>4.</vt:lpstr>
      <vt:lpstr>5.</vt:lpstr>
      <vt:lpstr>6.</vt:lpstr>
      <vt:lpstr>7.</vt:lpstr>
      <vt:lpstr>8.</vt:lpstr>
      <vt:lpstr>9.</vt:lpstr>
      <vt:lpstr>10.</vt:lpstr>
      <vt:lpstr>11.</vt:lpstr>
      <vt:lpstr>12.</vt:lpstr>
      <vt:lpstr>13.</vt:lpstr>
      <vt:lpstr>14.</vt:lpstr>
      <vt:lpstr>15.</vt:lpstr>
      <vt:lpstr>16.</vt:lpstr>
      <vt:lpstr>17.</vt:lpstr>
      <vt:lpstr>18.</vt:lpstr>
      <vt:lpstr>19.</vt:lpstr>
      <vt:lpstr>20.</vt:lpstr>
      <vt:lpstr>21.</vt:lpstr>
      <vt:lpstr>22.</vt:lpstr>
      <vt:lpstr>23.</vt:lpstr>
      <vt:lpstr>24.</vt:lpstr>
      <vt:lpstr>25.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POZNÁVANIE RASTLINNÝCH A ŽIVOČÍŠNYCH druhov</dc:title>
  <dc:creator>Guest</dc:creator>
  <cp:lastModifiedBy>Guest</cp:lastModifiedBy>
  <cp:revision>14</cp:revision>
  <dcterms:created xsi:type="dcterms:W3CDTF">2019-04-08T12:31:22Z</dcterms:created>
  <dcterms:modified xsi:type="dcterms:W3CDTF">2019-04-08T12:43:44Z</dcterms:modified>
</cp:coreProperties>
</file>