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62" r:id="rId4"/>
    <p:sldId id="258" r:id="rId5"/>
    <p:sldId id="263" r:id="rId6"/>
    <p:sldId id="264" r:id="rId7"/>
    <p:sldId id="265" r:id="rId8"/>
    <p:sldId id="266" r:id="rId9"/>
    <p:sldId id="267" r:id="rId10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BF408A-CAF0-4EFF-8162-6F1E48B77DC2}" type="datetimeFigureOut">
              <a:rPr lang="sk-SK" smtClean="0"/>
              <a:t>27. 4. 2022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A1BABC-2BB9-4582-ACCB-054D937BCD1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831873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1BABC-2BB9-4582-ACCB-054D937BCD12}" type="slidenum">
              <a:rPr lang="sk-SK" smtClean="0"/>
              <a:t>2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45289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1DCB0-497F-4FAD-ADAF-4395C809CCFB}" type="datetimeFigureOut">
              <a:rPr lang="sk-SK" smtClean="0"/>
              <a:t>27. 4. 2022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EABF3-DE26-4457-9517-1632FCE33E6E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1DCB0-497F-4FAD-ADAF-4395C809CCFB}" type="datetimeFigureOut">
              <a:rPr lang="sk-SK" smtClean="0"/>
              <a:t>27. 4. 2022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EABF3-DE26-4457-9517-1632FCE33E6E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1DCB0-497F-4FAD-ADAF-4395C809CCFB}" type="datetimeFigureOut">
              <a:rPr lang="sk-SK" smtClean="0"/>
              <a:t>27. 4. 2022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EABF3-DE26-4457-9517-1632FCE33E6E}" type="slidenum">
              <a:rPr lang="sk-SK" smtClean="0"/>
              <a:t>‹#›</a:t>
            </a:fld>
            <a:endParaRPr lang="sk-SK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1DCB0-497F-4FAD-ADAF-4395C809CCFB}" type="datetimeFigureOut">
              <a:rPr lang="sk-SK" smtClean="0"/>
              <a:t>27. 4. 2022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EABF3-DE26-4457-9517-1632FCE33E6E}" type="slidenum">
              <a:rPr lang="sk-SK" smtClean="0"/>
              <a:t>‹#›</a:t>
            </a:fld>
            <a:endParaRPr lang="sk-SK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1DCB0-497F-4FAD-ADAF-4395C809CCFB}" type="datetimeFigureOut">
              <a:rPr lang="sk-SK" smtClean="0"/>
              <a:t>27. 4. 2022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EABF3-DE26-4457-9517-1632FCE33E6E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1DCB0-497F-4FAD-ADAF-4395C809CCFB}" type="datetimeFigureOut">
              <a:rPr lang="sk-SK" smtClean="0"/>
              <a:t>27. 4. 2022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EABF3-DE26-4457-9517-1632FCE33E6E}" type="slidenum">
              <a:rPr lang="sk-SK" smtClean="0"/>
              <a:t>‹#›</a:t>
            </a:fld>
            <a:endParaRPr lang="sk-SK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1DCB0-497F-4FAD-ADAF-4395C809CCFB}" type="datetimeFigureOut">
              <a:rPr lang="sk-SK" smtClean="0"/>
              <a:t>27. 4. 2022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EABF3-DE26-4457-9517-1632FCE33E6E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1DCB0-497F-4FAD-ADAF-4395C809CCFB}" type="datetimeFigureOut">
              <a:rPr lang="sk-SK" smtClean="0"/>
              <a:t>27. 4. 2022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EABF3-DE26-4457-9517-1632FCE33E6E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1DCB0-497F-4FAD-ADAF-4395C809CCFB}" type="datetimeFigureOut">
              <a:rPr lang="sk-SK" smtClean="0"/>
              <a:t>27. 4. 2022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EABF3-DE26-4457-9517-1632FCE33E6E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1DCB0-497F-4FAD-ADAF-4395C809CCFB}" type="datetimeFigureOut">
              <a:rPr lang="sk-SK" smtClean="0"/>
              <a:t>27. 4. 2022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EABF3-DE26-4457-9517-1632FCE33E6E}" type="slidenum">
              <a:rPr lang="sk-SK" smtClean="0"/>
              <a:t>‹#›</a:t>
            </a:fld>
            <a:endParaRPr lang="sk-S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1DCB0-497F-4FAD-ADAF-4395C809CCFB}" type="datetimeFigureOut">
              <a:rPr lang="sk-SK" smtClean="0"/>
              <a:t>27. 4. 2022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EABF3-DE26-4457-9517-1632FCE33E6E}" type="slidenum">
              <a:rPr lang="sk-SK" smtClean="0"/>
              <a:t>‹#›</a:t>
            </a:fld>
            <a:endParaRPr lang="sk-S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ADF1DCB0-497F-4FAD-ADAF-4395C809CCFB}" type="datetimeFigureOut">
              <a:rPr lang="sk-SK" smtClean="0"/>
              <a:t>27. 4. 2022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6D9EABF3-DE26-4457-9517-1632FCE33E6E}" type="slidenum">
              <a:rPr lang="sk-SK" smtClean="0"/>
              <a:t>‹#›</a:t>
            </a:fld>
            <a:endParaRPr lang="sk-S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youtube.com/watch?v=JWmBvxuBpZo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539552" y="-231795"/>
            <a:ext cx="7772400" cy="1780108"/>
          </a:xfrm>
        </p:spPr>
        <p:txBody>
          <a:bodyPr>
            <a:normAutofit/>
          </a:bodyPr>
          <a:lstStyle/>
          <a:p>
            <a:r>
              <a:rPr lang="sk-SK" sz="6600" b="1" dirty="0" smtClean="0"/>
              <a:t>DÝCHACIA SÚSTAVA</a:t>
            </a:r>
            <a:endParaRPr lang="sk-SK" sz="6600" b="1" dirty="0"/>
          </a:p>
        </p:txBody>
      </p:sp>
      <p:pic>
        <p:nvPicPr>
          <p:cNvPr id="1026" name="Picture 2" descr="http://www.argosymedical.com/Respiratory/samples/images/RespiratorySyste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1193" y="1841276"/>
            <a:ext cx="4463295" cy="4828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argosymedical.com/Respiratory/samples/images/RespiratorySystemAngl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93" y="1836925"/>
            <a:ext cx="4365300" cy="4832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6" descr="data:image/jpeg;base64,/9j/4AAQSkZJRgABAQAAAQABAAD/2wCEAAkGBhQSERQUExMWFRUWGRkaGBgWFxcYGBgZGxUZGBwXGhgYGyYeGBkjHRgYHy8gIycpLSwtGR4xNTAqNSYrLCkBCQoKDgwOGg8PGiklHyQtLCksKiwpKSwsLywsKSwsLC0tLCwsLCwsLCwqLCwsLCwsLCwsLCwpLCwqLCwsLCwsLP/AABEIAP4AxgMBIgACEQEDEQH/xAAbAAEAAwEBAQEAAAAAAAAAAAAAAwQFBgIBB//EAEIQAAIBAgQDBQYDBwMCBgMAAAECEQADBBIhMQVBURMiYXGBBjJCUpGhcrHwFCNigpLB4TNjokPSJDSys9HxFVOj/8QAGQEBAAMBAQAAAAAAAAAAAAAAAAECAwQF/8QALBEAAgIBAwMCBQQDAAAAAAAAAAECESEDEjFBUXEi8BQyYYGRBBOhsSNC0f/aAAwDAQACEQMRAD8A/caUpQClKUApSlAKUpQCsbi5LXrSjkyEDxNzMT6JaufU9a2axMQf/FZm0CFTJ2A7K8JPQSxqGDbpWGeJXLslGyAbLpmPQuzK2XT4QCROuug82eMXEYC6BlO50MaxmDAAMBzBVSBJ1AqNyBvUpWNcxz3Scj5LYJAKgFmykqTLAhVkEDQkxMiYqW6Bs1iumTFF+bFVJ6oyEBfS4pMfxHqaLduW9VZrg5o5BJ/C2hDecjy3EXEcSLjoVOmewB59qrkEciFGvnUXZJv0pSrEClKUApSlAKUpQClKUApSlAKUpQClKUApSlAKweO2v3tsH3bkK3Q5M7BT5ltuYUit6qHG4FosRORlbyhxJ+k/eofAKytP3+xIrxeshlIIBnrt/wDXLyJqHBWMhuLMjOXHgH1j+sP6RVqsCxBb4m/Y5BPaaqrkGAv/AOxjtmUaEbll6Ga9YfDqihV0AAA8gAB9gK8YtNFA5us6xpMnlrttzqxUt2Dy7QCTyBNUsFbzYsIohUAvPG2dluJHrObzUnnXrilvOqW4kO4DfgEuwPgQmX+ar3AFnt3I1a6wnqECoPyP1NWiskM1qUpWpApSlAKUpQClKUApSlAKUpQClKUApSlAKUpQCs/2gAOGvAmAUKk9A2hP3rQqhxxwLLZtiVU6TIZ1UiPI0JRkDifebMhnQgIru0GdGCroR9O94Gqy+0yEZhbuFYJkdnsBMx2nTWrPDLgJcxBYhh1KlFg+mojl61mcT4SbaXezUlGV4C7oxU90D5Cdo93yjLgzaKjupki+1BLx+zvliZz2y28e5Mf8q9n2oXlZukTBMWxEGD3c8nXp6TWPh9HiRAt78vfHP0Na3B+GHMe0GiuzKPNiy5vIkkDyPSoNJ6cIqy9/+VRpKZmy6GEYDMYAUswABmPLnFaPs9fD23ImO0bfxAJ9QSR6VQ4nigoEmAIZjvCIcxJ6DQD186vezEdhA5XLs9ZN12k+JBB9a0gczWLNalKVoVFKUoBSlKAUpSgFKUoBSlKAUpSgFKUoBSlKAVncbYi2pHzrProPuRWjVbiNgvbYDfQjzUhgPUiKhkp0znYYBWTXL8G2mkrPgNgRuBrVm1xNCoYyoOoLRl/qUlR5Eg1WsqJDbz3lPy5wNPIx+pFeGw8sxDFcwCgrKkMM24BhtxGYco1msjolC8l8WLTfvAts888KfXN/ear3+OWlOVZuMeVoZ9omT7o3G5qimAZmh1skiJcWlE6fKSRmBOhII3592rNu6oLEFnMKJbXmYWY03JI5Zh1FRRRQfUX3YSdCxgwIkICO6CdCdW1JGprV9m/cunQg3XgjqAqt9HVh6VjC4p7pUvoSWb3SoGUnNECdQAPE+Nb/ALP4cph7eaA7DO4GwZyXYDwBaB4CtIk6mFRo0pSrmApSlAKUpQClKUApSlAKUpQClKUApSlAKVXxePS0BnMTsBqzeQGprNbi91vdVbY/i77eoUhR9WoSk2bVK5y3xS8RmW4vPRrc7Eg7ODy61qcL4l2gIYBXXcAyCDsyneDB31BBHiYslxa5MjHYY2XySclxv3Z2yn3ja28CV6iRy1jctoGErqD4mRlbfQbz0MV096yrqVZQyncESD6GuNfCOHuFbrqnatlGXORlOUgMytl7ytAMiIIiYFJI0jqYpnq7iTnIS21zftQmViIUwDmYCZjujWBqNqWwzKhSGW4xZiD3QrSQR3e+QIEaCSD4VcweJVFCIkBdu8v1Oskk6kkSTVHC2rqstpMots5VWZXPZghmiSFFyIIAGwiSY1qiVqdy1h17a7bW2QUkm6d+4uYKs7AM4jxAfxNdXVXhvDksIEQaakk7sx3ZjzYn9RU1/EKilnYKoEkkwAK1SoylLcySlY1zjrE/u7WnW42SfJQrN/UFNfU44w9+1p/tvm+zKp+kmlkbWbFKgwmOS6JRgY3GxB6Mp1U+BFT1JApSlAKUpQClKUApSlAKUpQCsziHGcrG3bhrgiZnKk6y5HONQg1Omw1HvinESkIn+ow/oXbOfXQDmfAGOdw17KSg5MxPMsCucMTzJnU86q3RpCG4lxF0IZclmbdz56L/AALvAGm/PU2VMb86juAENOoOn9qoYjNaVo1QghZOqEj7r06VRujojG1SJ8Ef3Y/izEerk/kakOJ7Jrd4fC+R/wADuEb+lsreSHrXu3ay5RyAA+0VTxlksmKtc2Ulf57WUf8ANWqUVnlHa1zCswNxlPd7W53ShYCHIMFO9qwLbN70cq6DAYoXLVu4NnVWH8yg/wB65+3acvcdWibtyV0y91soIBU6kKCYIkkmpnwcyPqY9zsqn+a8Pt2FRC9cOIw2ZYXtTOhAJ7C7EFjmaNT7oFTntp5f0j/v/tXizYf9osNcf42yoIj/AELknRRqPWJ311pHkk6euf4lf7S8V+C0Rp1uQGk9coKx4k81Fbl+8EVmYwqgknoAJJ+lchbxhS2pZf3tw5gvzO5LlfALJnoqk8q1ZMFkt4a/nzHkGKjxynKT/UCPTxqg1w2mcg5wVkSZPcYAgnmQDHoJ2qS1hcoARu8BvyczLBx4sSZ3GaoGRXuKdQDLOpOgKnvT0kgT5TWbZ0wXct4u+q5bhDK0GGWAywubJPOYPdMgkaitzhXFC/cuQLkSOjjmR4jYjlpyIrnsfczG2PeR2WDGxDTPkR+VWcdfVQC0giWUjcFROh5Nv56jaRUplJQtfU6ulZ3DOJ5zkeBcAnoHXbMv1AI5EjkQTo1ocwpSlAKUpQClKUAqpxLHi0sxmZjlRerb6nkAASTyAO+1WiYrlsRiDeJvKZ5WxyKA6+ReJnlCdDUMtFWz5eLKM85zOa5pqwjWOkch0EeNUMEArK24Ie2Dy7rSv1UR6VoPjBkzjUc+RAmDI6jmPA1nXO6t1cvdDyrLrlaAwkchPOsmdcF0Lt8MpUr3hHeTqBzXx1251FxHEB7DMuo0/wDUJ8oqTB4oXddoAzD7/So+J4TuOy6SDnXkwA3A+Yfeo5WCyxJJ8lwvKzyIB8udUcUr9pba3GdVYkEkKwzL3T0kjRo0IHKQbXDrma0h/hj6aH8qpYa+zvc7PmQMxGiqOgO5JJMVNlduGux0Xsxc/wDDqokdmWSDoQFPdB8QuX/NZaYPM11gxW52lzN7wOjkJmysCRkCRM6RFQriv2RhezN2Zhb+Ylu6BlF7U6FNM0RKyfhFWbWG7TOxOva3dSAYi6yiD7w7qqNDyFXk8HI1TPS4W5zf/m3/AGz968YbDhMTYlx2hZoAnMV7JySSzM7CQvMLMaTFTfsRjV9P5/73DVC1esWr9mIEM7M4UKmli7JlQM7RPWNdQSAaR5INn2oxAFns4JN1gkDcr7zjwBQMJOgkVj28OSxdxmciBqAEWZhOepAJbckDYAATrmuM115DsIUc7SbhRyzbMx5nTUKKqYMFLgV49wKp+aGJ9DB2q7ZvCOC1lbQkajn4eMb1TOHVsRqNCM0dSIEHrtMVpB9J6TWNxC6wbtB/03Knl3SoIn6/ceucjfTbbpeC1icSTdUKpbJJMR70QJJ2Ak69a8YsXHe2hW2upfUlvd8gBuatcMtRbU82GY+v+KjsWovv0yg+RYyfqQT61JDpPHQl/Z3JBLjMplCqRlbr7xkRII5gkVv8Lx/a28xEMCVdZnKw3HlzB5gg865deIs4/djMc3LkgPxMdATH0NX8HiDauqx0W6VS4AZAY6I+3WE8cy/LV4sw1Ivk6WlKVcwFKUoBSlfCYoDI49iZy2R8Xef8A5fzNC+Iz9KyTxBUgOrJJgSJBO+6z9682+Ihma6QxNyGAAkpaH+mCsyJBLbbu1TnJdQgEEHpyP8AY1Rs6IRpZKzMCS1oq8++kjvCImOTRp41U4XefNcVMrRHvZgYAgTA3jeraWwx7O6oLD3WI1YdQdwRzqvewxsXBcBLIdGB1IHnz2+wrN9zeNZj+DxftXLb51tgDmFJYePdgQKvvi1uWXYfK0jocp0/zVwGsLi9rsiWXRbsqwE6n3oAG0gOZ/F1o/TkJ/uUnye7dw9jatKe8+8clLEn03+hrTw1sLIGw/U1mcAUlWuHlCg+AAmPD3deZU1ohveioXRlp9V7uz0usdI+s8qzeG4ZVuXLSxb1LKe/qq5VyHI6zlBtxMwrqPhNafZwBOp2HSsgXUkMsHJicrldQc5Ns7SJHaqDpMpGsVfoc2pTNi7w4hSdXYAkCYk9AbhfL5g1lXrBu3bVtjbhT2rqhLaqCqK7kkvqxOsaKdNRV27grK6kNB5dipH/ALX96gwCDtmyrlBDkacs6pGmmgtyR/uVCMorJIqXS7EMVB2Dw0+g90etfb5ba5aDA75CPQw0EH1q3cEa9K+OdD0/RodV8GZ+3NbkMHKa6sIYeuzfnXqxkvLeAMq2Uz45fHoVq/Y1kmszH2TaYX7QEDS4n8ObVhyAG56b9Zgu2uOpPwDF5rALESsg8tBqOQjux9KrXQ7pdecqtG251ygeQnXrrVHAgdqyWtLd1oPWBmYx1AGnmelbXF2C2gAN2UAeA735LUJ2vBZrbKlyyw7paUCI5BRuT4DmarYVGYst0g5gSUiYBMDMfh02A6E15w9kXDmuB8x11DqoHQH/AD/n3iFtWdQve5AFpPmJ28at9TKlx1Nz2fxxZXts2Z7TQSSCxUjMjN45TBPMqTWtXI2MZ2ZS9Mx3buhXMh3MEfAYbyD9a66tUzkkqYpSlSVFZvtFiwlhgd7hW2Os3GCfaSfQ1pVzftPdDXEU7WuzuHzN0AH0Vbn1oSlbIGtLcGxVlMAj3kPgen2IquEDNlbuXRsy6Zh18fEGvl/BAnMbRmde8WB84M/QVIMBbYd0ZT1XcH03rC80dcWup4xNi4RBAeNQynK4PWDpUFviOdGtXe68EajKCeR8DMf26VZ/bzbIF0eAdRIPoOfgPpXq+9m8uUup6agEacp2NC/HK+6PnBb+eyp6SPodPsRUfH3Ata/MI+hJ+01W4PixbdrLQNRlPImAP+UAjxkb6V99pTpbG0l9YJA7hHLnr+dL9BZL/KvNk3s+AMPptmc6basdvAbelW7Z0gdf1+VUuC3Zw8c1Z1P9ZafUMD61pJaECi6FZUrvueHPNgdNdP8A7rMu23FpUu2kABs6rLjS9bJBGUb9PpNWsWC5yhc6Ke/JgEjZZ3MbxtIEnQ1DeQKLSqe491NNBATNdYEbbWo5b6zvVzCTs1xYTKDbt222ywFAMneY9axLF7VLgzuSgzKASqowzkgDdiYPMmCKv277FS6Wrz2vekBQG8RmbOykQSVXXUgtJBybGMZLCKoGyiQdyEcRPLW2okfCdNhUJGcTbtsSAQQykAjU6g+PMV8tNGh0naq1kNaJVQ1wSS3urlzEsSskDLJ2JnXcwatqwddP8g9CORHSpo2T6MjRu6D0OvhXu2BrOoJj0PKo7J94HnP6nnVXF49bNssW7x0QHqRvA5Dc+UbkVVM1a598mP7NgLdYsCuUPLk93RwsTMkyTJ+nQWr3Emu3hktlsmqgjqPfbUZfhgH7mQKPC+Gdo5UHKIBbWSNwFgmM25mNfKAeqwuFW2uVAAB9z1PU+NUjbRpqNQlnLMsX7zypYI/JIInyavlnC3NWRvBh7rgjkSZ/PxqdrwvZlALHN3SPgAgZi3iQTG508DXrCY1xIdS2UwSurDpI5iOYqayVcnWEvFENsozS1xwwlT2gUjxWWWBv4b10/s9fJs5CZa0TbJ6gAFSfEoUPmTWMoRjnDDow5NpoGB2In9TV3g75cQVG1y3PgDbYL91uL/RWscHNq5yb9KUq5ziuQsHtbmKdoKvcyAHY21tqn0Jzn+auj4viCli6w94I2X8UQv3isLCWwoIGwZh9DFQzSCKtnOrdm1w/7ZIBzgDYkj/UA36gZhzCzPh3mQQT5ZSfzBqfEYdXUqwkH8xqCCNQQdQRqKpXnv2iIHbWhOaP9YCDEDRbmsHSDpsxrNxTND7cu97vKSDowiRHJo12M7Tv5V6ucItnXLH4SR9tvtXrD8RtXh3XmGiDKurdCrAMjeYr6jm2YY907H9frntMZtNfNx3LKTXDM697OCIFwnwcAj6gaHxg7DSs3HLcXLbulpk5QBmDd0+65EzB1GkbwAJrrCvOvN/Dq65XUMDyP5+B8RU7OUax15J+rJynDOINbfIYZXJPdmQygEt3tCCCo3Gw610D4/PbBtyFYAi4YAAMaiZ1ieUDntWNxrhVuz2ZRyCSVCN3gViWAPvAaCTPhOoqxbxwu2Lo7qFVdjExHZmGHQSSfQjxrSGlJR3Pjgpra0JS2x55NK7h8gzqIZQTGY6gakEmdf14ithES9iLIZe47G4qMCCctlgWZT8JLRBGuXpURum42ozgEm0iuZf4e0uHZbejRJIIc6HQG09s2jbvMwLrdQuRIUhyLLCPlVXkTrInmasjF8HaVw/EeFkX7wUme0W8EJAW4rAg6wSrZu1WfwSNiO4rK47gSwW6gl7c90buhjMg8dFYeKgaAmpZlF0zAXG57uVgyALmKsCDodTPutqVHdJAg9agV+72kMHbuqASDqxPej3te6A0iF5AsRo3LNu8gJ7ynVSCQRIiQRBUwSDtzBqtawNy2+ZWF0aAC4SGRY1VXEyPNZ6tAEVNzM4ljbiAgPrDe6oDCGCmNSDPejxHpXnBcGa4A57oI0ZWBuHWZkyJ8T46Cs7jJuW5L22TYSBmWAupzqCBrOpiC0xG/jBcRuWS2RjpuD7rMdNunKd9Drprv8IpxTi89inx0oNxa+/U3W9nUA7lwiNYcDfr3csE8yZqtcNxdLxfJtIYsPqdNehg/lXlfaxiQeyWCoIIc96eURoY211qG/x5rrZbjC3bMzlUksNo11Pp9DWfwku1Gnxse9++5eu8U7MBbT9oTsotiB5kQfQCahu3nZsxuCTAKLntMR0BZdTXi1xK3YuDsXNxGgMDMjp3iAOsa8+mo0e3v3tQmS34sAzesHL6CfGijWGqfn/pEpdU7T+n90QYbD2wwOTNmnut2VwnTlJDgjpBrTxOJWw2Hue6q3VQgaALcBt7cgCyt/LVCz2QJcMLSrpmDSztuT3veUeIMnWvPFpxC2rYBC3GYBmgFosXe8F3AnLqY8qh7upX016Tv6VU4Ti+1sWrnzojepUE/nSpMSr7RP3La/PdQf0k3T9rZrEw6tnuhW2cGCNO9bQ7775q0eLtmxSjlbtlo/iuNlB9BbcfzGsbHgi+gkgXlK+GZDmHmSjPH4BVJGseC8uL1hh6ggj/AB5VKt9TzH686JZA2H9z9agvMDoqhj15fUb/AK1FZW45b9+/oaHzHYKzcjtVRiNiYzDoVb3lPkRVK5hSNLd+4ei3MtwA8u88OP66nNgju/E06DWAepI09AOe/O2mEXmAfPbXXQcqpu1JYpLzkgoWsReXTJbcGYIZ1MjcAZG0E9fLoPuI4ncRCxtIAOZutBPICLUkmQB1mtD9nX5R9Na5LjXEFuOqWmhEJMgyGaCM0aiBMDYkmZga30dDVlJRUseOhTUmoKyjjMRcvOXc2xmAgDM+Ucguimdz5k7VqezfCGcFnZuyZcqgQucHWdBmCbgd7vb7RNDB8PznYrbSczciculudwCIluUgTJ066xisohthAERMR0HLxHKNBXZ+p/Uwg/2kYaMG3vkSWrC2+6igeXM9SdyfE19xGEFxGtsNHBU9YIj03rwMWJ0BZjsII08yK+Nh3JlipHyywH23rii7yjqOg4Lijdw9m43vNbQt+IqJ+81drL9m/wDy4HR7oHkLzgfYVqV0nOYnGuFEDtbQbMrZnRf+qIIOnz65hEZioB30q2rysoZSCp5jb9flXS1jcX4NJN20v7z41EAXR0PLP8rHyJgmoaLxlRm++TI7oBHnmH/xWJivZsMGForbcCCI7jDWDA9067jwkbRtYbGIRIYGWIjZp+UqdQwjUESOdesSkd8bjfxFXjNp0hKCatnCOke+AD3s6kAQwKyvnP10Ox16Tgt+2VhrVsMAMxVFg9DoOf66mn7SWVzreC6sCj7DWJVtdDKhhPQDpWVhbz2clyNRIA1AuKGhl1J6aiNImNa7JVqwzycivTnjg7RuFWGE9mmvNQFP1WDVK7wJEMomZeaFmnzBnX1+/KXD4hHAdCyzoV5qfEDf08Kmlp3JB2honw8/CuNxfejsU12srYHJMi3aQDfMZfpzH96lsWUOIBQKFS2T3YjNdYCdNPdtH+qjYa2zSRAIg5pBkHQhuR3B9OlQYGxcKtctvpcaRmjMUUZF70HdVzDT4qye5fMbeh/Lg6f2c0s5fke4o8u0Yr/xIr5Vf2ZvtN5HABD5wBr3X0GvPvI/pFKucz5KvEL7ftF0qmaOzTeIhc/Mf7lZXG8Q3Z5jbKtaYXEJ1BKzKyu2ZSyax71atpiXvMdzdf6KRbH2QV6czp9fLpVGzVJ0UkJuwVeUMGV90jcR8369Z3vBZC6kbnkPEnmf14Vh4Phj2muWbb5SvftqScj2mYmOqsjShI5ZOtWG4tlAS7Za3qMxAzKY10PMTFVWk+Y5f8jfXJr4VDGY7n9fr0HKpXcAEkgAbk6AeZrExHtOugtKzEmASCB6Dcnw0rM4mL7DNebKPhUxJP8ACi7kSNWjzFbw0Gkk8f3+Cj1l/rn33LXGOPZ+5aPc2ZtRPgDyXqdz+eTYtNcIRd2hYA26nyVZPp5V4Th75DdbuoWETs2YzKjQgRmk7GBHOt72Uw8h7pGphRv0BbfxKj+SOVdm6Olpvb4+5y7Zak1uNXhmFFtMi7DmYkmTLGOZMn1r5ftZSGG2gI5ARER028o6VMxhvP8AX6869OmYEHy9a8dLcq6pneVcXhVEPAI5iJny6GenWoGxa2VZllwN1AJfQMYGuu2/3qZAxtwYIjyIjUDxG3+a83AcrNEd1iflMoe8vQ+B61MebSB03BrWWxb8VzHzbvn7sau1Hh7eVFXoAPoIqSuk5xSlKA5vH2F/bbjZQGNm0M0akZ706+g+1eiKm9oIW5buExpcVtJ7sB506Ffuaxr/AB63AFs9qze6tvU+p+EVFNvBrFpIyvauBZsnmDm8SFUiPqy1b4NbS9hjafUgsGjQyWJDKfWJ6gjrWDxd7jORchSAqDbuFiMoBB01KnMT+QA2cdwZsO3bYeYX3rep0jluSNBI36bADpkkoqLeXkwi25OVY4M3EYG7hGzTKHTMTox0gEE6GBt9Ca6HAcVW6uuu2bqD49eeo3ivlvFpi8O+WJIII0JVt1Om+oBBHSuX4bi7tuL4WVYssAd1huVJEw0jTflE6il/uKpcohrY7jwzrOIPIyqdbxyab6jvMPJAx9BU37LBhe6NIA0XpED0rM4ee3ZsQkhBKW+pAI7RvCWGUeFuedaIDAZlOaeZEsPSftWNdmbXfKLnBdMSdIJtRH4bm4/rpVWwrm9bNsjP2dwTqQVzWZnxkL9TXyqlZcnrBE5GacxZ7jawIm4xy+Q/U1NbI1Egkb9devSs/AI5sWmF3KOzQnuKfgBJJJ9ap4rGPIKEXTMB0VlM/KTqjg8wPtUKG5mjltRd47bIti6hAuWjmWdmGzWzqJDjT8QU8qrLbOMyvJXD7qNmflJ+XmI3GterWMQQ2IDq/wDuKSoP8GUZR57+NUbvG0s3G7E5kvEk6ELbukwXkx3G3bowk6MSLxUlwvuVbi+fwaeLxNrDABEm43uqolj4k6tH1+2kGC4O1xu1xMMfhQjRR4/bu7dZO3vD2kw5JdjcvNq0CW+nwrpuY29KjxnFLnZi5ItIfdEZrjdPBR4/4m1PiP5ItdfwVfanHSy2xsvebxOXRR45TP8AMK3eH4bsrSJzA1/EdW+5NcueHlbmHN0nPccEg9JWZ8T3t9tPGuuLT5VXWkoxUUNO3JyZ8IzGvts8uleQ/TU15tmCJ3O/5/8AzXFHpLv7XvybkVu0Qz5dwdjsQdR5HfWgtyEtgEZ7irBj3c2dwDzGRX1qTEsEPaEhVGjFiAI5GTzB+smr3BcEXft3BUAFbSsIMGM1xgdVJgAA6gTOrEDaMSknSNylKVqYivNy4FBLEAASSTAAG5J5CvVZPtEJS2PhNxc3QwrFQf5wlAjJ4txG5dcNZSQAVRmOVe9Ba6QdSoygLA17x2IJp+zVr9z2h1e4zFm5mHYAeWkx1J61qsJBHX61m3r64a2lm0M7xFtJ1PVmPJZkk+dRdqjaqyYt/hv7RfxY+JQMo21OkeoSPWt7gvEu2tA/GvdcbQw5x0O48/A1gcNxLWMRcNw5lkJduDQZjmYN1hSGB8CTAjWdhct4m/ctgEWymZfmVwznXwOo6STqCQdpK8eK/gyi6z5slx+AbD3u2taI+jqNlPWJ0UwPI+elbhEPhLeHGjXc8xvbti4Zua7HYKfmIPIxf43xpP2UlDLXRlRdmJkBgflyg6nYeomH2VwWSz/uyQ5PxZWIA12UagD13Jqt3HPJNVLHB89nEOHu3cOdh3kjSQByHLuwP5D011rRIaAd9TO0xJFZPFGPb9qu9lELDnq7DL9CfStm/bDRHykjx1U/epfOepC4x0KvFuKnDZL0fOhH48rT/wDzpWf7Wf8Al1Mkg3FjmR3H0pWXBZ5NTAYEGzaVtRbUJl+ElO5JHP3fKpjcXNnYhVXRZIA8W1+g9eteGRx2ihsoW5dkgZnjtGcBRETDDXXwFR4DhgBNxxLnYMSxUeZmW6n0FF9S3g+YrjqKpKy5/hBy+rxAFVMHgnuSzjKbg77EfARpbQHQSDqfGNSDUuMuC/dWyNUXvOeRKnb66ep6VsVdvasdSEtzz0Ma1glsxZb/AEmYZW3J10s3GOpkwAx94d06wW94VO3um6dbaGLYjcjd/r+XhU/E7oYdiILXBlI3hT7zEeU+decNhWw6FUDXUElQWm4v8MuQHUctQQNNd6rbSsmk3RSxzA3lc7LdS2vpJf7kfStqsN7tqChud5FgAq4ftGIcsUyyJIUjwJ8K17AvXY7OyRO73Q1tAY5KR2jf0gH5hVdVb0kiI4uz3exC21ZnYKoiSdtdPUk6Rzph8JeugFE7MEznugg+lrRjp8xT1rT4dwEIQ91u2uDZiAqp+BBovSSS3LNFatFEOfYy8F7P20YO03bg2e5rl/Ao7tv+UA9Sa1KUqxmKUpQCoMbhBdRkMieY3BBkMPEEAjyqelAcvbvEObbjLcUSRyZdg6dVP2Oh8aeMe3h8zgTduGANWZ25KOeUdBoK6finClvKJJV1Mo495D4dQdip0IrmcXg3sXTcuIgJH+sS7IOWWf8AoDY6yDJGaaiqNFKzPwmB7TA3Ikvc7Rp55wxA2/APvTgt7KpFkC4WCNqMotdwdy7c+LLoAolgNDA1F3AcNtlI7TtVkyFb93LEsRlQwRJOjFq00QAAAAAbACAPIDajlZZRo5/FcMW29tRBa9cXOYA0U5iAPhSY0+s71bsXRbW+WMdndc+jBXj1zfWoHuG5iFf/AKeZrSn+LIxzD+aR6CrYwBuOWuKAoOi6d9gMvaPG+nujkKu3SVlErboi4dhzctvcO94tInTL7gXzAG/jTgPEgVFpjDppr8QGmniNiPWvvBmK2bcRzUg/MGI9Jiq3DLC3mvnWO0kHYjViGUjY9CPyqzrNkJu1RJx/CDslH8U/QHX70r0tu8RkuQ7BmymILIMvePL4h6z0kqzEjWxClcVfB2YW7i+qm2w9OyB/mqrma9tK2+o0Z/w/KvjueUb1p+0djvWrhEiTbedstyInqM6oP5jVLHXSttiN4geZ0H3IqOpeOUQcMtDvOAACcqAbBEkCPM5j61LeLsSqyijd+Z8EB/8AUfSeU1m0EUKNlAHoBvTAYR8SAwJt2TsRpcub6qfgQ8m3IMjLoSu2TwjMwGRbhCqzXGmFVSzqo2Ln4S5My5HIcq18JwC45Z7txkDRFtCvdAHO5lJzHopAHInetrB4JLSBLahFHICPU9SeZOpqepM93YhwuES2oVFyqPzOpJJ1JJ1JOpqalKFRSlKAUpSgFKUoBSlKAUpSgMziPs/bu94furvK7bADjwOkOv8ACwI9day8Rh71rS4M6kR2llWJBjUtb7zL4EZh1iunpUUSm0cORbez2dhlZrRQgBhmBVge9zBOu8b1p4i+EVnOygk+Q1rY4jwa1eguvfX3XXu3E/C41HlseYNY2LDYf/VIKcrsQPK5yRvHRT4GBUM0jJGLhrN0I9kxncK4O2UOYueZQj6kVb4PZCtfUbK6qB4LbUCrN6xme1cU+7MzOqMu3nIU+hqlh7LDFXSrROQlTsyEESOjBgY8yPK12mKpo2uGicSPC0/3e3/20r1wVJv3W+VLa+pZ2P2KUqEUlybGKwy3EZHEqwII6giDXK4izcQi3dW42VgRcS21wXQpkE5AcjzEgwJBIkHTr6VJCdHP4TgZukPfBCD3bJiJn3rsEhj0TVRuZPu9BSlA3YpSlCBSlKAUpSgFKUoBSlKAUpSgFKUoBSlKAV5u2gylWAKkEEESCDoQRzFeqUBzuN4W9gBrea5aAhkPeuIPmQ7uBzUy0bEkZTVY29L+bQIRmBlSpIPLeCNI6kV1lVBwiyH7QWkzkyWyiZ+b8XjvUUXUiHgWFZLeZxD3CXYfLIAVfMKqg+INK0aVJQ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3" name="Obdĺžnik 2"/>
          <p:cNvSpPr/>
          <p:nvPr/>
        </p:nvSpPr>
        <p:spPr>
          <a:xfrm>
            <a:off x="3707904" y="6043974"/>
            <a:ext cx="57446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dirty="0">
                <a:hlinkClick r:id="rId4"/>
              </a:rPr>
              <a:t>https://</a:t>
            </a:r>
            <a:r>
              <a:rPr lang="sk-SK" dirty="0" smtClean="0">
                <a:hlinkClick r:id="rId4"/>
              </a:rPr>
              <a:t>www.youtube.com/watch?v=JWmBvxuBpZo</a:t>
            </a:r>
            <a:endParaRPr lang="sk-SK" dirty="0" smtClean="0"/>
          </a:p>
          <a:p>
            <a:endParaRPr lang="sk-SK" dirty="0"/>
          </a:p>
        </p:txBody>
      </p:sp>
      <p:sp>
        <p:nvSpPr>
          <p:cNvPr id="5" name="Rovnoramenný trojuholník 4"/>
          <p:cNvSpPr/>
          <p:nvPr/>
        </p:nvSpPr>
        <p:spPr>
          <a:xfrm>
            <a:off x="4139952" y="5373216"/>
            <a:ext cx="1656184" cy="57606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>
                <a:solidFill>
                  <a:schemeClr val="tx1"/>
                </a:solidFill>
              </a:rPr>
              <a:t>VIDEO</a:t>
            </a:r>
            <a:endParaRPr lang="sk-SK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0655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 descr="http://res.mindbodygreen.com/img/crp/BreathingWomanArmsOut-850x400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31" r="29546" b="4370"/>
          <a:stretch/>
        </p:blipFill>
        <p:spPr bwMode="auto">
          <a:xfrm>
            <a:off x="4673601" y="231867"/>
            <a:ext cx="4325256" cy="3643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ástupný symbol obsahu 1"/>
          <p:cNvSpPr>
            <a:spLocks noGrp="1"/>
          </p:cNvSpPr>
          <p:nvPr>
            <p:ph idx="1"/>
          </p:nvPr>
        </p:nvSpPr>
        <p:spPr>
          <a:xfrm>
            <a:off x="4442385" y="3839352"/>
            <a:ext cx="4556472" cy="3046032"/>
          </a:xfrm>
        </p:spPr>
        <p:txBody>
          <a:bodyPr>
            <a:normAutofit/>
          </a:bodyPr>
          <a:lstStyle/>
          <a:p>
            <a:r>
              <a:rPr lang="sk-SK" sz="4000" dirty="0"/>
              <a:t>z</a:t>
            </a:r>
            <a:r>
              <a:rPr lang="sk-SK" sz="4000" dirty="0" smtClean="0"/>
              <a:t>abezpečuje </a:t>
            </a:r>
          </a:p>
          <a:p>
            <a:pPr marL="0" indent="0">
              <a:buNone/>
            </a:pPr>
            <a:r>
              <a:rPr lang="sk-SK" sz="4000" b="1" dirty="0"/>
              <a:t> </a:t>
            </a:r>
            <a:r>
              <a:rPr lang="sk-SK" sz="4000" b="1" dirty="0" smtClean="0"/>
              <a:t> dýchanie</a:t>
            </a:r>
          </a:p>
          <a:p>
            <a:r>
              <a:rPr lang="sk-SK" sz="4000" dirty="0" smtClean="0"/>
              <a:t>príjem</a:t>
            </a:r>
            <a:r>
              <a:rPr lang="sk-SK" sz="4000" b="1" dirty="0" smtClean="0"/>
              <a:t> O</a:t>
            </a:r>
            <a:r>
              <a:rPr lang="sk-SK" sz="4000" b="1" baseline="-25000" dirty="0" smtClean="0"/>
              <a:t>2</a:t>
            </a:r>
            <a:r>
              <a:rPr lang="sk-SK" sz="4000" b="1" dirty="0" smtClean="0"/>
              <a:t> </a:t>
            </a:r>
          </a:p>
          <a:p>
            <a:pPr marL="0" indent="0">
              <a:buNone/>
            </a:pPr>
            <a:r>
              <a:rPr lang="sk-SK" sz="4000" b="1" dirty="0"/>
              <a:t> </a:t>
            </a:r>
            <a:r>
              <a:rPr lang="sk-SK" sz="4000" b="1" dirty="0" smtClean="0"/>
              <a:t> </a:t>
            </a:r>
            <a:r>
              <a:rPr lang="sk-SK" sz="4000" dirty="0" smtClean="0"/>
              <a:t>vylučovanie </a:t>
            </a:r>
            <a:r>
              <a:rPr lang="sk-SK" sz="4000" b="1" dirty="0" smtClean="0"/>
              <a:t>CO</a:t>
            </a:r>
            <a:r>
              <a:rPr lang="sk-SK" sz="4000" b="1" baseline="-25000" dirty="0"/>
              <a:t>2</a:t>
            </a:r>
            <a:endParaRPr lang="sk-SK" sz="4000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457200" y="232056"/>
            <a:ext cx="8229600" cy="1252728"/>
          </a:xfrm>
        </p:spPr>
        <p:txBody>
          <a:bodyPr>
            <a:normAutofit/>
          </a:bodyPr>
          <a:lstStyle/>
          <a:p>
            <a:pPr algn="l"/>
            <a:r>
              <a:rPr lang="sk-SK" sz="6000" b="1" dirty="0" smtClean="0"/>
              <a:t>FUNKCIA</a:t>
            </a:r>
            <a:endParaRPr lang="sk-SK" sz="6000" b="1" dirty="0"/>
          </a:p>
        </p:txBody>
      </p:sp>
      <p:sp>
        <p:nvSpPr>
          <p:cNvPr id="4" name="AutoShape 2" descr="data:image/jpeg;base64,/9j/4AAQSkZJRgABAQAAAQABAAD/2wCEAAkGBxQQEhQQEBAUFBQUDw8PEA8VEhQPDxQPFBQWFhQUFBQYHCggGBomHBQUITEhJSkrLi4uFx8zODMsNygtLisBCgoKDg0OGhAQGy8kICQsLCwsLCwsLCwsLCwwLCwtLCwsLCwsLCwsLCwvLCwsNCwsLCwsLCwsLCwsLCwsLCwsLP/AABEIAK4BIgMBIgACEQEDEQH/xAAcAAABBQEBAQAAAAAAAAAAAAABAAIDBAYFBwj/xAA6EAABBAADBgQFAwIFBQEAAAABAAIDEQQSIQUTMUFRYSJxgZEGFDJSoUKxwSNiBzOCwtFykuHw8aL/xAAaAQACAwEBAAAAAAAAAAAAAAAAAQIDBAUG/8QALBEAAgEDAwMEAQMFAAAAAAAAAAECAxESBCExE0FRBRQiYXEykbEVIzOB8f/aAAwDAQACEQMRAD8A0JSQKS7BzWOQStK0CCkhaSAEimooAKSCSACkgkUDCkgkgQUkErQAUkEkAFJBK0AFJBJAwpIJIASSCSBBQSQTAKSCSACgkkgBJJIJiDaCSSBiSRQSGElJApIEwpIJIEOSQSQAUrTVxNu7VdG3+maNEjQHSh4jfAahQqVFCN2WUqcqkrI7o14KUwOAsigASSdAAFhfg3bUxmdNMS5uU0CKYBobbyv/AJXomG+IIJiGAhznN+k8KI/K51X1Bp2gv3OnR9OjJXm/2K2y4fmKLHNy6kuvgBx8PHmPdP2hhnNljiiZma5khfKTVObly9qNn2U8OyLkZiHyuaIw+mN0Dw/Lebr9OidjNoj9Og5BZZ6+o2nx9G2l6bS3jz9lEwOFaHUkDmbBo/smvYRxBHmKRftxserj3PVcuPapxOILtQ0Mdlb6jUrVp9fKpNRa5Mmq9NhSg5J8HRtJBJdQ44UkErQAUkEkCClaCSBhtK0EECClaCSACkglaYBSTbRtACSQSQAUk20rQAUkCUEAOQQtJAxxQSKSBBRQQQIckmqJ7j0HtzUW7ElG47EO8Dj/AGu058FgNp4k4mfLf9MNaHVoCBZPpqfdbeScgEkDQHS6NdKXnck4t2Xw53vI5AgnRt9NFzdfPZK509FC12Mm2jl8IsNbLmGt6VWl8PCFzItpvhlzNd9L8w6cb9k3HnTnepI8iGgfhc2TjlHGr9a4eyxQSaNU5NPY9pwPxUJ2AjTwBxF8uaqYnagBP4XI2Ds7JC2XCzRuDWRHNITRlc25LFUA11DKTeh9bG3MVAWtEbw+YUZpGjLGb4hgGhF//Sscopy2OtGUlTTkRzTZjZVzYslSi/1At99R+y57MDNk3m7dlq7511riVDHOeRog2DzBCv07xmpeDJqVnBx8m6SVbAYkSsa8cxqOjhoQrC9Kmmro8vJNOzCkgkmIKVoJWgApIBJABSQSQAkkErQIJKCSCADaSCVoAKFoWkgA2labaSBXDaSCSBhSTbSQMRlHUJbwdVxdiYbfP8chq+AWzlZBFHVtGna1CdRRduQpRlUWXCOPvR1CW8HVZ7aWLbnOV3NVTKRrnKtUU0USrWdrGr3o6pkjgRxC5+y8E2Ws0jh5EKxtzZ0cLLa833cq3KN8S1Z2ytt+Tn7amLY5CHCxG+qsnQFeeYrwuaD+n3F8fytVi/HG7WzRPG7rWtVlNvmnPrmRr5i/5XH1f+Sx2dLK9PIjbCXU6tLI9iTXsFyXyXIXf3HTt0C12BwlRtlP0mNkxbw1zV+4tZ7G4ZrSBXHOQeNXoB6EFZ6c020aKkXZMrYbaT2OLhwOmXsF2TjA6Jj3HKXSvzO/ta0Vr/qXJwOEzk6aAgAc3OJpoHmf2K9f+E/hGKBgmmjzyFpyBxsMbyNcAfzqo1XFNFlBVJK19hnwzPLPhmiOFzg0ZBIfC1w7Zqsd1Q+IoDGWh7MpqgeXlfNaLEY8w6WS0nQXWX/wuVtaGWduUtFaPHiHoR6LLD9VzfUi8bdyL4XxAp7SebXAfg/s1d3ejqFk8A35Wdjp2kxE5ZK1IaeenQ0fRekO2BhXtDmGwWhzXNdoWkWCF39LqIqmkzzes08+o2u5w96OoQ3w6qrtLBRRPID7HQuXIxUrR9L/AM6Lcmnwc2TlHn+TQ74dUN+3qFlJ8XQ0cqBxbvuKsUUyiepxfBu983qEN+3qFhBjH/cVJBjTmGZ2li/JNxSIrVfRumuvhqmukA4rS7ExmG3TSHM4DmEsVj8Kf1Rn1Cx9fe2J0ekrXyRmd8OqW/b1C53xNtWKwIiDrrXClzYdrssZjpfTgr4ttXsZpVIqWN0aLft6hDft6hU9o7ZgMdNLbrkNbXFfj2kfUnHfsKdRRfKZpvmG/cEt+3qFh34l3JxQ+Zd9xVmCM/u/o3HzLfuCHzLfuCw4ld9xSM7vuPunghe7fg3HzLfuCBxTfuCwwmd9x90DM7qfdGCD3T8G6OKb9yXzLfuWF3rupSM7vuPujBD90/BuvmG/cElhPmXfcUkYIfun4BFO9mrXEeRpSy42R3GRx9SjuwllCLGPqvgrG0te6tZEsoTI9Qgjle36XOHkSEJJnu+pzj5klWMoS3Xbpry14KLaW7Jxm3shmFB1HZUMXgxLJTh4RRIHPKADZ910ppWxMdmcdfCSCK7116LjvxVjwHLfE9hwH4XA19VSqXies9NpShRSn+xexGJBjcL+jwNPOnGqHqbWfxTg5gNgkOd3oaWCrMs1sdHVGg7Nwujz7/8AAXOmlytr287CyUo2N1SVzpfBmF+YxkEQ4OkzOPMNYC4/tXqvd9pGm0NKHBeR/wCDkAOOc8/pw8hb5l7AT7L1farxRN8lVqeTZoVtcwPxDjyDlHVQbK23lqGa92TQdziJ/U3tzLefmq+NJkmPMA0pcXs8EaDVOMlTST7inecm12NDtLY7wC2UWNcso1Y4efL1WafjZYjut65rQS1tOIaO3kvTdlPcyJkb9ajjab7NAN+y5G3fhiCcF2UtJGuQ5D50QR+F2KNCVOV4Pbwzj6ipGtBwqL/aMJjI3seWyhweKzBxs6iwqxK1u3sFGIMwZ/UEjP6hJLnR5ctHlpQ91mhGF1oyb5PLammqU7Xvff8A6VrQCtZAhkCZRmiuSmhyuBgTcgQGaK+ZIOVnKEKCAyRDaap8wTw4IFl9FUlAq2SEtEBn9FSijqrVhGwgM/oq6ppJVzRI0gM/opElCyrlhDRBLP6KwtIg9FZsIiQIuLP6KuU9Elc3jUk7izfgQcip90Ed2EinNFYlBXN2EcgQLqIoEoYqfIyh/mO0YLo3fL0V1zANT5rmOjzSkuGvgrtdk+za9u6xaudkorudf0uCnJ1Gv0/yMZhrGaUhxaLAGjG1wAH8rjYpzhROhcM9DgGn6dfIrTTxeF9c7H4CyOMJsNPFrWgHq2hlI9AFzdVSjGSUTu6DUTq08pC37WjU+jf5dyVOU5jqb4G+Xojim1VdBfmtr8EfAnzLBicWXCJ2sUI8LpG/e48mnkBxWduMFdm6MZVJYou/4OYCR8s2KLSI92IGOOgc7MCcvWgNT3XoO3mFsZ8k6EMw8YYymsa2mtHha1o5ALj7d2610ZYw2eCyt9SVzowXSjjcy2zmalx6n3Wg+H8CZ5MxHgabJ5Fw4DyU2wvhcTRMkkeQ02d2PCXa1q7kNOS1UMTWNDGNAaBQa0UB6rRHTuVTJ8GSVdRhiuRkjVFOdFZLVE+NdenOxzJxucLFYYPa5p4EELBz2xxY7i0lp8wvT5IFi/iTBgTk/c1rj58P4W2FRSdjjeo0lGCm/wAHAMiLZFO7DJvyqsbscjKJFvEsyk+XRGHSyQZRGqN9K0MOgcJak7CU4oq6JK18mj8qo3SH1IlQPQzKz8mUflSjJBnEr5kg5WPlinDDdkZIWcStnTXOV04RRnBp3BVIlZpTiFP8oUhhSjJDzj5Kxb3THNCu/JFL5NJtB1Y+SgirvyiSWSJdWJZD0xzlFmCOYKNyjBkufumOnHVRuATN2Clcagu4ZZbBF8jXnSvbT2MYZGuEsb7Zle0E8SNCCRR4NBVAYVdjZWFMgcHvaGMbYzCyTyY3Xnr7LDrFPHJNbeTvejSodR0pJty4sMlwUsbQ8wuFtseHMLB4gjQkLD4/V1VWXwgdqFfgBezbAY2Bro89yEAuBNsjN1k/lHHbJZjMu8hjkyvsSUWm2nUAiiRpwXJlWcndnqY6ONNWhweafBHwkcbIJpmkYdjgSSKEpH6G9RfE+i9Tx2NEbdKAA05Ch0C522drPgAi3TGAChRttcg1oXAnnfKLkIaweIknKB3cTwCpneT3L6dqasuR2P2k+Y0DTf3T9kbCfO4NYOerj9LR1Ky21/imOEBuGAkdrcp/yxX2j9R/Hmuz/g/tmR2KfG+RzzLG5zrP64yMpA4DQngrqdJy52Rnq10uN2ewwYNrI2xDKA1jWg1r4RWp/K58mnH2XZMjWjU2emi52LxGZ10Onot0TFuVAD0od06gmSSFQvnViTYm7D5gF5tt7aOfESFuoDsgP/Tp+9rdumJK81ljIJsfqN+drVSWHJzdfFVYqL4uA4rsmtxZTS3sg1vQK11Gc1aOl4Jt+j8x2TRDac+LohTIvSUyRuJ7JHE9lA5p6JlFSdQS0NLyWHYs9EDiz0UGRG+qg6o/6fDsycY4J4xoVU0Uxzeylmit+nrsdAYsIfNjkqTY+yljABTU0yP9OZKcWmjElB7OiYIEZIT0VibflObiCqr4ikWEKOaXIvYyfBbOIKYZnDkq7cyMl9UZpko6C3JN8wUFU8XVJRzLvZR8Fp7EWMKZbuisxROPFI2umiu9tINVww9VFu6Te5FUkNDlcw2LppZWhIN8wQCL/KrABPoBVVqEakMXwX6ebpVFOOzOvFiBld9PiFOJPjBu7XVj2mWbkNaf6Idbb0dY0N+pWLxr7aW8boevIfz5BVt3uWTd2iRp1JJqiPQge64j0TU2lLY9GvUPgrxuy78UfFwdL4WtkefDQcd3H0BI+o68li9sbSmnA3zyRQIjAyxgnhTefLUqxisNkBb+rcRyF39xLnf7U/a+FuJkrT4S1oLa1bzr3vTkrlCxnlVcjhyCxXQn80tD8MYosxLXMJa7dvtzTRvwnQjtouA+qIA4lvfhd/uu98P+GTfEVlduzVkFojqx6jXzV9NXkjNV/Sz6G2LMJ4Y5NDmYCasAOA1/lSYiEXQ14XyC5HwMyQ4a3sIaXF0bSHNOU8zfI9uq78sXEkamqGjf3VklZ7Dg7pNnJxEdH/0qnK1dPExHjQ9K/grnyyNBq9egGqshcHYq5K489FidtAMmkb/dfuAf5W3cczh2OuvPosLtWpJpH8i815DQfsr1dmSvaxV0PJMyAKaNgTjEngZnJETQpcqeGoHRTxSKnFMGXsod4L+lTPl5AKJwPROysCikOIvg1Rvw6eyRw5KUOJ4pYpk9kUxClkPRSvZ3TaUHZbEkrgDD0TTGeieXEcE0SOPFOMog4scAUg49EQ4pwlrkjbkTiiJzHFBzSpxiuyYZuyUqkUOMCs99JtHirJkHMJrndEZjsQZSkpc6SMkOxaJRMndWjhx1Q+VCjfa6HbyVQbTntVpmHAT932Rm7Biik2MIsA4G/wBvyr7cOopYR0RndDxsVmYZgOYcarU8Bzock2eEPFaV+6kOHPJJsRS5VrEr97mdfg88wa46PwYbmGnibmLSR72E2RgOCbf2syt6lxFfv+yvTxayvB4B8bemjCCf+6av9Kr7WwjmwtEV6HwAakuacjNehBJ9FllDk1xnwZrBxC8ztA0B4vn4uA68Ctf8HbMfNULWgl0jmtHCnXrfbnfRNGwnsDd1l1jbFJ/c2uNcLu/O+S3fwlsOSFrcU2wADGJG6Oocb/tu1B/2k5PsThatJQT5PQtkbN+XhZDebKwNc7qefopXNrUNb+Vy4tpPGrnBw00Io+hCjk+JYm6PDmHrRe3/APOv4VcdRTl3L5aWpHtf8FjGyka5QO+UOHqVyJC5/wBRAH9ulhPk2pFMf6U7Hf8AS9ub1b/yFFJG77ifQD+Fshutihq3JWxxyxuyiqY6vZZNrGrVTQkgjkQQbsmisdPEWkt6Ej2VyjYyVtyR0beiIgaqtlPaCpJmdolMKjMVJ5LuibZUs0RxE1gUzY2quXEck7eUlmkGJKaHJRvYCiDaequorlmDIdw3mmiNqmyWgYk80+xHGSIhFfBTR4McwpWNACW8rmmnHwGMiKXB1wCgdhVYlmPVQGU9VLKCDGQw4IIDCKTf0nb1N4NcEfmVX4E9FD8q4cldM7ks5Ubx7Ify7sp/LlFWcpRRkvA7PyTRxFSiJF4ITHYilXdeSe4HkjkoziK5Ima010jRxUk0G44YzskcV2TfmG8gpIhm6KSuK43fHok6b391K9ndRbsIu32FwVH0WPjr6muaD3NnMe+Y2nRS72jq3K4mtMzZDxB8rd5gq2IRfBWsNh8zg1jbc4ho7kmgFCxPNnZ+ENhHFPzyf5TCMw4Z3cm9h1XpjGgDKAAAKAAoAdAFT2TgG4eJsTf0jU9XHifdW3HRZpycmbIQxRzsZshj7LDkPbVvt/wsP8R7HmjBdlzD7meL3HEL0N769VVxMnXyWWelhP6NtPV1IfZ4DjI7cSQhFK9uge4eTiP5Xq229lQTE54W5ubgcrv+4arNT/C0V02V7D9rm7wehFKD0lRL47k1qoN77HAwD5HG94+gDducRr6+auZD1XSl2a2GJwaSeFvIy2/gKHICz+VyXMPVdLT0nCmk+Tl6ualVuuB40TmvUbWpOjcrLW2M/JNvCeaa5xTBA7jaeIzzRh9kbocTYrmmuZSIiKJa5NQXkLkRfXJN3pU26KY6NSxQXGOJHNNa/unujQ3SfxRGzZLE4cynFzOqYGgpCAKLfgLMRc3qiGNTC0DkiJOyVgaZK+NiGRqaDaKZHFjsrUiQmEpuiB4k+dqCiSRYeB2nOaeNKCSONU3C1G6Puo9OJLcsSsYqUpHIKVrOqa/TgEfFErMjjHZSBR68igICT9SjKpYaiJzdeKc0d09uEHVNMFc0QqPwEoodqtH8BYYyYoOPCNjpP9X0t/f8LgRjqvQP8PcKGxySDi54Z3pov/cp1J/AVKPzRrE3qiUBzWM3lLEy6HsQR7JuIFtvsFFMdfO1Ji31ET2ATGcPEOGaymPkAFjTpSqy+J2vC+CtOiA149FNpbXD8HA284llA2cwJ7VwCzhY/otRtSnDS+WlCutrkSNpaotJI52ofzKEcDip3MICe2RLNad7lOTImxFB5LeSs5kwuHRAZMrCY9EfmT0U7J/7QpGdaCdn4I9Qrb1x5JrnO6LpR68U5zR0SukPqHLGY8kJAV0nPHRQuFqMpxI9VooMzDkp2OPMKZg1ThH1TU42F1GyIPHNGR4I0Uj8MCq8kNKWSDqEVpPHdOyaKB5IKeQKY4DulkPVMRD0t77k1NDqKSNpKWw8j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2055" name="Picture 7" descr="http://www.chrapanie.estranky.sk/img/picture/8/duringsnoring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364785" y="1876592"/>
            <a:ext cx="5337064" cy="4536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0757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://img.webmd.com/dtmcms/live/webmd/consumer_assets/site_images/article_thumbnails/reference_guide/medical_reference/375x321_nasopharynx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0" y="2204864"/>
            <a:ext cx="5112568" cy="4376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ástupný symbol obsahu 1"/>
          <p:cNvSpPr>
            <a:spLocks noGrp="1"/>
          </p:cNvSpPr>
          <p:nvPr>
            <p:ph idx="1"/>
          </p:nvPr>
        </p:nvSpPr>
        <p:spPr>
          <a:xfrm>
            <a:off x="4932040" y="1340768"/>
            <a:ext cx="4392488" cy="86125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sk-SK" sz="4800" b="1" dirty="0" smtClean="0"/>
              <a:t>NOSOHLTAN</a:t>
            </a:r>
            <a:endParaRPr lang="sk-SK" sz="4800" b="1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sz="6000" b="1" dirty="0" smtClean="0"/>
              <a:t>HORNÉ DÝCHACIE CESTY</a:t>
            </a:r>
            <a:endParaRPr lang="sk-SK" sz="6000" b="1" dirty="0"/>
          </a:p>
        </p:txBody>
      </p:sp>
      <p:sp>
        <p:nvSpPr>
          <p:cNvPr id="5" name="AutoShape 4" descr="http://www.datakabinet.sk/files/documents/dk/dynamik/s_ilo_dychacia_sustava_1_cast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7172" name="Picture 4" descr="http://www.drtbalu.com/images/nasopharynx%2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3413908"/>
            <a:ext cx="3095328" cy="3759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ástupný symbol obsahu 1"/>
          <p:cNvSpPr txBox="1">
            <a:spLocks/>
          </p:cNvSpPr>
          <p:nvPr/>
        </p:nvSpPr>
        <p:spPr>
          <a:xfrm>
            <a:off x="5293096" y="2636912"/>
            <a:ext cx="5111552" cy="15776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k-SK" sz="4000" dirty="0"/>
              <a:t>-</a:t>
            </a:r>
            <a:r>
              <a:rPr lang="sk-SK" sz="4000" dirty="0" smtClean="0"/>
              <a:t>spojenie TS a DS</a:t>
            </a:r>
            <a:endParaRPr lang="sk-SK" sz="4000" dirty="0"/>
          </a:p>
        </p:txBody>
      </p:sp>
    </p:spTree>
    <p:extLst>
      <p:ext uri="{BB962C8B-B14F-4D97-AF65-F5344CB8AC3E}">
        <p14:creationId xmlns:p14="http://schemas.microsoft.com/office/powerpoint/2010/main" val="2592900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6000" b="1" dirty="0" smtClean="0"/>
              <a:t>DOLNÉ DÝCHACIE CESTY</a:t>
            </a:r>
            <a:endParaRPr lang="sk-SK" sz="6000" b="1" dirty="0"/>
          </a:p>
        </p:txBody>
      </p:sp>
      <p:sp>
        <p:nvSpPr>
          <p:cNvPr id="5" name="AutoShape 4" descr="http://www.datakabinet.sk/files/documents/dk/dynamik/s_ilo_dychacia_sustava_1_cast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3079" name="Picture 7" descr="http://detskechoroby.rodinka.sk/typo3temp/pics/e995e7fe73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713349"/>
            <a:ext cx="5856585" cy="5388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9" descr="data:image/jpeg;base64,/9j/4AAQSkZJRgABAQAAAQABAAD/2wCEAAkGBhQSEBUUEhQVFRQVGBgXFxUYGBgUGRgaGhcXGBgYFxgYHiYeFxkkGRgXHy8hIycpLCwsGB4xNTAqNSYrLSkBCQoKDgwOGg8PGiwlHyQtLCwsMiwpLCwsLC0vLCw0LCksLCwsLCwsLCwsLCwsLCwsLCwpLCwsKSwsLCwpLCwsLP/AABEIALQBGAMBIgACEQEDEQH/xAAcAAABBQEBAQAAAAAAAAAAAAAAAwQFBgcBAgj/xABBEAABAwIDBQQIBAMHBQEAAAABAAIRAyEEEjEFBkFRYRMicYEyQpGhscHR8AcjUnIUkuEVM2KCorLxJENTk8IW/8QAGgEAAgMBAQAAAAAAAAAAAAAAAAQCAwUBBv/EAC4RAAICAQQBAwIFBAMAAAAAAAABAhEDBBIhMUEiUXEyMxOBkcHwFCOhsUJhYv/aAAwDAQACEQMRAD8A3FJVHL28ptUeoSdEoqzxWqQmbnpTF1WMbmq1GU283ua33uISVVrS0Gm4ODhZwIcD1BFkllk0rGse3oj9obbdmy0hmiATwsYJzCQD0N7FM348U5fWeAOLZBA89JKiNu7wswzSxneeZgE6/wCJ54NngLlUbGY/tnZqtRs8JMNHRrQs+Tlkds0IxjFUi4bU/EhokUWl5HEd1v8AMROnIearOL3wxtQmHNaNYDc3vfPDkAo55LrUwSP1OGUH9o1IjwTihsuo+A8l3+EAgeJ4+9CUY+AUL6ERt3GTIrujwbHDol6O9ONpmRUDv3MHxbB96mqe7uUZqxFNgHrGOWg1Pl8lH4oMeYpt7g9ci5n4Lu7/AMr9DuxXW7kmdl/idMNxDMvMmXt9vpN96u+x9421AHUqge39BdPsdz6FZJW2VI0B6eMfOU3ZhalFwdSc5juJFvapRmk7i6ITxOqatH0Lhse19hZ36TY/1TlZJu7v84kU8U2biKgt0k3t4i3gtI2TtHOS3NmgSHcY0IPULQw6nc9suzOyYKW6PRJoQhOiwIQhAAhC4gDq5CCuoAEIQgAQhCABCEIAEIQgAQhCABCEIAEIQgBCqUiwSZOgS1Liqbvdv5RZSrUKJc+qWup5miGtJBaTm4kSdJvCXbX1MtV9IyrebbL8XiX1HHMC52SbgMk5A3kIjxWgbmVjR2SXO0zVCPCbx5hyz0YUAcuXMK9Mef7Fp6C5HKwqu+SzM0tyodgqaK3iPziXuuXcOA/w9ANE2o1KLXQ8ZfKPenuEpFtdzcwcHtzwPVP6Z8FKVGUxZ0a8vPzGqq206HN1q1wMqe0cMwd0Go60Dh9UgzDV6jszXdkD45o6chfirFhdn0g3NmYG85A+/eo/F7fYx5DAXNHENP0Meamo+yK3K/qZ4wm7cuBeXPNu890mek6JDGUQ+pkZZjLF3EnUhvIDSUvR3pfWDm0WZBEZzM+DdL+Hu4q4XBgQJ8ALk/W4Q+O+zkfV10JMw1oTulsnNw++ilMJspxEkBgEa94+waeanMBhKbXNJJMEax8OSrUbfZdLJtXBEbO/DgVXB9UljdQ0ekeI19EK8YDZbKM5Zk8TfyTppXVtY8EIU65MaeaU79gQhCvKQQhCAOErmZFTQpBr1FunRJKxdxXQkpXppsg5R7C6vLV6UjgIQhAAhCEACEIQAIQhAAhCEACEIQBA7z451HB1XMs6IB5FxDZt4rHzRvz5cZ6D74LWMdjKWJpvpuzEZg0wIIcIcBca3A9vJNcLgaGF9Ed46uPeefPgOgifJYmXOujQxY2uK5M/wO6uIrkRTLG/qeMg8YNz5K0byUmYfBU8ODJsBNib5ifiekjmlN4d+BhxlY3NVcO63UxwceAHt8FQ8Vja1WoatYlz8jnNHBsAkNA8fM8elMU58l1OL5H2HotZXJAsWNzHm6SfGOCXxu1MMXBju9bXlrw11ledy39tQDqglxJzGNYi/gp2rs2nq6AOI4K6VRfJ2LclwVqqyhl/KOdx0a2T4TwA+7JXCYOplh5a1vJsknz81OYTZhqOik0Nb+qCALz3RqfJS1HAMox6z+JOvly8GjzVc8lEowV8kZgNg2JIFNoEuPrEC+Yn1eOt+incBQpN9DmWk8TI7t5kiQRwUbjK4F6tRoEGAS2mGngW5jJ8xfQ21bN3rwbGGm2th2gx/wBwHjwGgvJsFX6nyiT44H+y9p1O1dSrFsOGU5RGU5n2IBtq0AkSU6q4oUgTUIaBEuJgXMAyeZI9qi24/C4syKlN9QaOY4P4QZbMmRAMXi0qSo4N1RppVmCrTdLc0+qeBjoOKJXaOJ7Uyf2btKGgOuOB5fUKYa6RIVP3Z2NUoh9Ay+nTMUqhi7DcMd/iYTHURyVtoU8rQOQWxpnOql14M3PtfKFEIQmxcEIQgDy8WKjKFZShCrrMSAdUpqJ7XEZwx3Jk2wr1CY068a26J2x6shOyEoNCzF7XimvYVyKmCEIXTgIQhAAhCEACEIQAIQhAAhcJQuWBTaL+yYXPPeOgOgtcjjHjqVX8dtMmtGabc9ZH0n2KU2+8udkbw7vsHzPFMMHsoGCdfuJ8RPuXmPk9Xp4xjH8SXkjtqbIJxRe4WeG5Tws2CPvmndTYAOU8hBHMXVhp4dr2Bp4aHkRYFR760Oc02LdR8/BWxurEpV0M8DgG4akANGzc6kTx+Cc4TZxqEPqyGeqy8nqRyjhqeiZ4bECriWsPotlxHPL/AFITf8Sdtvo4cMpEh9YkZhYtYIzRyJkDzKmk5OvLKXUVfgX3k/EfDYWadOXvFixkWjg53os8BJ8FmO2t/cVXmH9kw+rTt7X+kVFHAwElUpJ7Hhxx57YpOc3x0Mq1UuMuJJ6mfilcNg3PNh9/NWrc/wDD2pjPzHHs6AMZokvPEMHIcSfetMwv4f4Om2Ozc6OLnOm37YATdpFMcUpcoxyhsiHCSZ9mmq0XcvY1SrU/LqPfkjMA8kNng6DYWKlsd+HWDrCwqMPNlRxA/wAriQfco/Y2zqmx6he056dQZS8XBgyA9p9F3u1grqcZBLHOHZrWz6BawAiIEfcJ2qrW3vAwj6wLczS0NkWJJA09qldnbQqFo7TLmNzlBA8pJXXOMXtZBQclaJVC4DK6rSsEIQgAUKdgnODmGWZNrxMwppCrnjjk+oshklD6SB2iSK56gfT5J1h6ya7xshzHcCCPv2rzQqLOctmaSHUt2NMmWPSgqJpRqiErK0Iz4EnHkcArqQpuS6sTsg1QIQhdOAhCEACEIQAIQvD3wuN0B4rVF1R2KxN4XUhkz+obhi4K7R2YX1rmJ168ZHMqSo4Sk13dOYtdBaSLkCSOhFjB6JXGUspkWI0KjNpsn89gh7JkAkAl2QAuABzWbymwA1WVSToenklNJp8HpuLq9oRUYHU8xa17AA7mC4TaLg2jSJuVH7y4Elpe306cjlmaNR1NgQPFSWz9o9tdktqNsSLtIt6ws6NJ5gpOq0tPesTe958+K6588oIR8WZ7s3a3Z4qlUJhpdlceEPtPhOU+SnvxE2VnoU6wEikXB/GGvLb+RAnxVf3m2RkqOAHdPeaOh1HtkJbZG+9ajS7OpTZWpxlGYkHLEQTfMItcJhU6aK3atMqbmA/cdEbK2R/EYmlRFs7rmJhou4+QHwSlYAkkDLJMN5TPdB6aKyfhnhw7FVXfopwP87gPgD7Sr8fZBq+DQcjKFEBjQGsDWsYPGA376phUJJ7xzO0M6T/hHL4p3tD06Y4d53saI95KQbRB1vzHtEhdySbfA9iSirCmxvqjK4es2xESL81BY/emniXOwNMF9Z8sfUAinTi7nyTLnNAJAA1GqmILJiTx8eF1AbrbonDVqtZ5BBDgyLuAc4Ek8jA+KgpuNsjmi3VdMf77MpYfZYFJn91WoGbkm4eS8n05Bv1PNXjA1g8NI0dB8jdV7BVR29WkS0uJlo/bYtIOhDHMPXOpqlV52KhHNbSl2KfhpXtLEF1MsBip7p8k9WvCakrRnSi4umCEIUyIIQhAEZvBQzUSeLSD5aH4+5V6lisotorlUZIINwbEc1RsdRNJ7mHgbeGoPs96y9bBpqa+DR0ck1sZN4PFSE6diVAbMrKSfVuPj8lzTzbiW5MSUiWp1LJUVVC/xo8uCSq7TAPPkNT7k2slC/8ATuTLI2qvartPasAX1FtOQSjdo3sfn7VNZkVvTSJ0uSVauBxUO7agtdIVNog8ZF5+xdceY7HTS8k0yuDoUuallU37UDDqIPHj/VS+F2iCJm0Lkc3glk0soqySbUSeIq2SNGpJK5in2XJT9JSoeqiHxOI/MAQm9OkamIDRx16DifvmhZUMeTJbijSnOGOlJkl/Eh4IOvJNW1Qx9/RNneHPy19qRxYzd+mbjVv0SNHFh9uPL6JeXujsILoZbf2WKbs1yA05AC/K0l4EBjI9LN6eYXhSOyNqNrZ2P4EQDGdsgkNdBMOAAM2kOGtyVaOIGU06t2EWPIcQenwXmhgaOHgs5Q1rYgAT9ePkpOaaIuLXDIzejYpyAi+W7TzHERz4+Sz7G4bKTwnl9wtYqVH1hAbYcjx8TxVJ3i2XF2juuuOh4t6fYU8c/ASi2rffkptajb78lM/htiAzGvYbdpTcG8LtIdH8s+xMKjbHom+Eo1aQONp5QMPUaDJiSeAHEZTflKbxOmUv3NU2oSHUnC93t9rQR/tKbNc7S48Tw9ia4Xb9PF4fNSe0EEHI5wDmPbfKb6ETB4g+KdU8bTIBL6cRMlzR855rmRO7NDHNbRWnTk3J8BpdSFNluSjjjqY9dnTvD4Sj+16f62eGYfW/kqpPigfqFsVgLCqwkOpuGeczgWD1g0avygNzXMAhSGBxoryNKoGawLZB9GZvBFr3tNlH0tpNaZD6ekQXtgg8CJTvCY6kAcjqbOvaNPAAAX5aKun1QrNU7JLZtQuc0/fFT6j9k0G5cwIPAQQQI6jivWP2qKT6bS1x7QwC3KY4kkFwMAXJAMDyWxpsbhD1GdnmpS4HyFC0d78O7RxiGk20Di4Sb2ALSDPglH704cf9zSJkFuWXR3i4ANIuSDeATCZKCWQmuE2pTquc1jgXNDS4XBAcJab806QAKE3l2V2jM7B32cObeI6niPPmpolEqGSCnFxZOE3CSkjP9nP9ykqtaGzeRZMSIrVIFu0dFup9yVxR7vH75LGxLa2jd+tpjHG7W7MTP3H0VYxG8TmuBzRJ8Z0PDxSm89Q9fsH6n3qqbQJd2ZniPe2JU3yx+MYwjdFu/wD0oJMF5aBr1tqLQLJ1hdvEwG36cZOg+48lnWIqva6830PBMMXtBzncsoiPn4qUYSb7Kc2pxQj0arjNoVe8A10cCe7pwaJk+zVRP/6nKTOcDTS8gSRcx7efRVantZ9UzUdmMASfCyNo1XVKkgekGuOsZg0B58S4E+ai4uy2ORKKdLkncXvYSR3jqLcAeV1ZN2tu5hElZpjMJlLZMkq07rv/ADddTb3oquUSUlkTi0a7s6tI1lLYx1lH7Dd3SneMdY+Cum/QYc41loN2mAuqu4yBPSJQld229x5/xfILqa0irEv55E9S/wC6yDpYYNDJL872hwMdxsiwcfYExxNLOXOp2qNJDm9QfjaxSmytpNDxSrFrWtl9N5i2pLJ8DZIvwLjUNem9uepNQUYN2kgtaXTAe5pkCLwY0Kw3HyjXbcZNTfwOsLiBUaQdR9zHyS2EyipDxrbkJOhPMR8Uzd3wKrLGO8ONtQf8QuEs6oHtzDUaqqS8on3aEcZtWoysWk5WipAgFojUAC5fIzaRJERF072zhGvbMQH/AOl3PofoeaUbXBynJNQCM3ThpcpWpRq1BEWmQLN+/NTclxQuo7XyZjtTBFrjNiDBGvn4XXNzqzXnEYap6NZuYc5iHeeh/wAvRWLejAaVIMjuuH+2fh7FQa9Z1Cs2qwiWEOHX+h0TUHuXBCS2SLHuzu3iMLjQ4R2UOD3A917YOW0zmzQeiuFRsEkaG5HXibe8JDBbRbWpNqMNnCR0PEHqDZPMRWYILGZmevLnBzSdDEEETAsqJZpydMZjGONWuUxkx7nO6SOPxPHwT3C4W8NBLjx4+S94bC56mVhkE90nkQCCVcMDs5tIQNeLuJ+gVuDDPM34SI6jUxxpUiKwGwHavt01KmaGCYzQCefFLoWzjwQx9GNkzSn2cAUFvKyi0sqVaRqSHscQ4gimGOqOkAgOacl2nXrop5cLQdVcVFJq4/BskVMMRJMAkPLhkmXAu4ybHjfVKsxWDZUcXUXzm7+Y5g1zHESQXd6CJzwddeCt7qLTq0HyCDRbM5RMRMDQ3IQBB7rmg41TRpdmQQ0ybx6QkSQLl1uCn15bTAmABNzAiV6QAydsagTJo0pOp7Nn0XDsSh/4KX/rZ9E+QgDP8RsykK9X8qn6bvUZzPRdr7Np5f7qlz/u2fRPMewjEVLaun2pQU1ixb3y+WbkVGouvCM83pwLA0EMYNDZjBcW4Dk8+zoojB7AbVwj6zck0X99paBlaRLXk8pkHkrZvVhe4Y9W+sWIPnb5Ku7jYh7McYvT7Or2zToaQYSZ6h2UDqVYuXTG8j2490SN2pg6bKJqF1FxHqshxJOlwI96pxKtuG2O/GUTSpOZ2zXNe2m57WzTyuaRmNg4HJYxYqq4zBPp1HU6gyvY4tc2xgjhaybxxSRiZ8ryO2OMFiIKlMJj2B35mYRJlgDjFjEEiQDfXj0XnZW5OMrsbVpUCabtKjnMY0iSJ7zgYkck8x27f8Exz8Q9r6rg6nTp05e0OqNLS99SA0lrS4hrZvEkRfkoR3ck4ZsihS8E3svYLa4NV9QihTYaj3Bpa6ALAZhBcSQNea5uhVa6pbrYnmdPYPenuC2f2+x69Om5rSxzKjnklrXNAJDLiZJm0KN3BwvfnTl9+xKySqzR0+WUpOzXtit7nilsdoVzZtPK0Dou47RdyfbFG7y2PN3f7o/uPwC4vW7w/KP7iuJ3Tfaj8COo+5L5M42heDxj4FSO6tY1iKTruw5D6buIb6LhrFpF72KjsWIdHU/OPiFGOZlqGCRIIkWtGkjodFiyR6bJD8THX6FhwO1AMVVAP5dV7i3kDNvaPkpBo7Opb0TpyH/B+Kg9m4Bj8K8kEVhncx/BnZZTcTxJIU1QritQa/oD4GLj4qp8Cz23S8cEhRf2b49V9uUToQeig34yoyoS55dkquazuua53edLGtJDSQHNAcLmCpKq7NTB5Ly+uCQ51OTIObMRJaIkS0gHhEqMZpPkqljb5PW2MGKgIBBFVtjqM3/Me9Zhi6AdIOvLrf3rVq+PY6m1rWkEGbxax4jXVZztfCZcTUAPrF3k7vfNMYH2kUZE0laI/dXbn8NVNKpak8i59R3B3gRAPkeC0iiMrsw1FvEcv+FmW2NmWzDUf88fv5zW5G2zVcMPVc4FjAKUOcJAJlroNyBp0HRSy4lP1rvySxZNvpfRpeyMoqMIaGgANAtyI4QB/RWdU6hg29mxzX1STGaajtHchwhxAVlpYEFoOapcf+R/1Wnpcbxx2vzyZ2okpu4/A9Qmn9mj9dX/ANjvqu/2eP11P53JwWHS8l4GpH/Oibf2cP11f5ymW0d3+1eXdo4SKIi5H5VQvOYT3pmOmt0AS2cRMiNZ4LuZVWjujXawM/ijADW6PgAMyHu9pEEcOHPgvdfdmu3M+niHOqZQ1odIHcLzTLjmvlzMng78y3fGUAtCElhaORjWyXQAJJkmOJKVQAIXCulAFY2sz/qHeDT7v6JU0pC7tUTiP8oTnD05WTGP92Xyam6scfgq+8+Dmn5Ee6R81nGy9r/wmKdnbmo1m9lVA1DSR3mn9QN+t1tO1NmB7CIm3n5eSx/fHYDmklhm/o2Dh8jr0PRTmtsrG8U1lxOIyfsp2C2oKOaQ2oAHfqY7Qx1ab9QVG7ZwLarcRjDna2rXyYcRZ+pqOJPqtAGnF3RWXejC9risLXbDf4qmypp6JAAeI5h2f2BWfbeBGLo4ehTa+gKLSM7KfatAyANDGBwc6Qbm3G6sjJJv3M+UJOK9r/YzbcfCZsYxhq1KReHMpvYdKhE0w4GQWl2ojiu7a2pUrMyV25a1GqG1ABAnK+DHDQ+xW7cXdathqvb121KbaLwW03UiDUsQXZi4NpwIN5+qX4k4kYis12VrTmAAAGZzT3AXm15dMXsTyXZNcX2dxKdOuq59iG3sxj6dLDYWmS2m6iytUAtne+5LugEDyVk3EwQEDiYJ6ROqiNu4BtfadXMSGUi2gxjYJcKQyeUkH7utP3X2W1tMQ0NHIX9/FUtbpbUO47w4XOS76JfD0bJDGU9VLdlZMsTT+innhUTOhkuVnvYYimf3H5LqU2WO4fH6ITWnVY4lGV3NszHaMAz0adeVvgo/H2cD+34/RP8Aag06Bw+Yv5ppjGy0Dm23lH1WKz1kX6ESO8D+wo06TSAalNpMcGGHO4+s4n2L3ufiJpOYfVPuM/T3qLdRNZ9LMSZAaTNwxugE6DKCFYKGVtYNa1rXdkzO1gygOzEi065SJ/qqZijjsW19sc4Id1w8fn9EviMe5uGaaYu1wBEWiQST4B03gWKQ2eO+/wDd8yvVOm003NqUy9hPKwJEEew+9Vp0yrIty/Q5szaXbsqh2QmmJBHpDu5u+BZp5AE2VX3mww/iQZ9JjPEmXN+TR7Fb9n1KLJHfvOvePe4AjoYA0AVa2jhs+PwzTMwwnX1XF3xCvxyW7golFpO0Rm19hOoDLUOokXkfYVMLzSrh7D3mZXA+BJ/p5rWN+8GXU6cg5s5FhJhzCf8A4Cz7Gbq1i8ua22UG8NGpm5Mf8pvE75F5Gp7NrGpQJbB7udvgRnb/AKgfYVbNnVJpjzVF3Aql1Cm0xIplvAjuO7Pzty66q5bE/u45GPcE/ifEfzQrNfV+TJJCEJoXBCEIAEhjqBfSewWLmuaDJGoI1Fx5XS6EAVanu7im0yxlZrAc0NbPdJiDmAGgk2aATw1TzYWy69Ko7tHzTAc4AGxfUe5z7a5WjLE8XP4Qp1eXPA1suANThqn/AJT/ACs+iQxbzTbLqzjyGVl/CyMZtaLMEnmdP6qK7J1R2Z5JP3pySmXVJcQ5Yzj098y4QhQwlV7i51Uy4/pb9PD2KXoYN8f3rv5WfRdw+H6J/TYo4INcslmkukM6+EeW2qun9rfos83y2LUFy8nqQyYvxiVqLws/30xVS4pNH7nX9gELupSou0OTZO30VA0i/C4aqHknCvcyo2AS1jny1wAE5SHn+U8lYa9qUtd3jaOv3HtVLFHEU6std3haMoDTmJaA4GxBuPLopTam87MJXNJ+Gc57Awn88mmHFgNmFk2ni4+xKbJT6Ho6jHCT75dlwr4nuMDzJpwwuguMhjDx0MuKpe0IfjaTnH8unVZVqHkxmZxB5lxgAcZPIpXZ+9TsS2pSbQJdPa5nPGYuc5rDENIvmFunRRW1cLXa5rXZWB5MQ7NcETmt1mTOnALqhNPdRH+oxuDh5ZObuYbt8Q+o4Ol73O6S4km/O617Z+FDWgALNtyMJVDrhhadCJaR4EWvrcLUcMO6NdAmNNFWxfXZ96io9IVITetTTleXNlOTgpKjLTpjHC1MjiDoUJWth51QlFKeL0pWXPbLlmYbRZ7iD7RCb1hLGffT6J/imCBxsOfWfem1Rn5Y6O+M/OFms9Qn6RbAuDKLcgDqzyWtGoYAbEjiSbx0Ut/Dsp1KTR6Za8vJMuddmVz+pOePNRmCPY02uADqzz3AbhgJLczuZMGByTujs4Uq7nZ3PJpB7nO1zFzhJjgQJHRUS8imSt/6/wA+B3sszmPMn4ldxe1/4egCTBe8xYmeLpizeN3QJheNmiKRN/uyWr5cjW1aZMAjUtDg6ZB5i4soWk+SuUXJcCWxdpPqOd2oplrQ4kgfpM3niBrw0hM9mw7a1MEehhy7wJfl+BPtUnh+xa1+UOaXi7Zc5s2AgTDbAC0KP3Wdn2pWP6KVNvvzH3lW42m7XsUZE1F3wevxDeHOp050lx5iwDfi5ZbtukZEucRwkkj4rQt7qhdi3xwDRHkT84VB22TnufemMb5KttRNA/DK2HaTYNFW55Z2/wBVoOwh+UPGfcFn+5tFzMJTvHaNJP7XOJHhLY8iVo2ymRSb7fensE1Ke1eLsXzQcY2/NDxCEJ8TBCEIAF4fWAQ9qQdTUJNrokkvJ4rY4+qPamNXM43Mp92C9CglpQlPsvjKMehg3CpxSwqdCmvTQuxwJHJZWzwymlmhcXsJhIpbs45siCq5tjZeYEHkY+XvVlSGJoZgoZsanEnjntZk219n5KhAkOLmQ0n0nRAeD0JADeGUlVjfXCF2PeXG+WnmjSRTaDHSy1HbeyHZiW+0+rzI91+ipe8eyS/GvkyYbe14Y2TpxKTxppO/+huVOSIjdrAFpqOBdORo7t3CarBbr9VIbV2U+nUD31w8uDmhkFxEgHkAZIywByvwVh2Ju7DKgdJzNYLmP+40m+oNpSLN1mvrkNqEucBLcxOVgdBLXEkh8lpmLLs/pIpcls3YwBawd3La4mcp5dYFp6K0sEBNsDhsjQOXvTpM6eDjG32LZZ7mCEITBUCEIQBmmKp6c+XhPyKj647pAB4fEc1MYmlMR9lRZp+kI5W8CB8F59nqMUr4HOAw4pMDyM9SpdlPhFxLuN7wBf4hRjXCnWL5zucGGdRHCOEcvBK7Lw5Y3tXuy6AOJkhoBEtB1JgtEcyV7r1TUgxHaPc+OUEBs+UKh8FTdya/z+wvQHdpsHEgn2pHHbfdnIIgE1InuDK3Rzg8EgEg94CLHoC5puaHnMJbBbz4R8J9qRr7NoPN5FyQCGll4Blgse4A2ToBa91GLVuyvJHlcDyrXY+g17Q3vxlLbyNSQYEjyGosovcGnmxGMq86xpjwY0yPaQpLbNdtOmCCCKTHPtGgEx7B70y/C2j/ANGHG+Z9RxPMyGT/AKPirsceG/gVyP0V8lf3jcDiapn1o9kfRUqtQNau2m0+m4NHmQFbd4qw7asQDd7unGFA7pUBUx7Twbmf7AQPefcrsfCs7JdI0vB0IytaLCGtGltArzSp5QByACq+wcNmrA8Gyfp7yrWnNBH0ub8lGtl6lFeAQhC0RAEIQgAXmF6QgDxC7lXpC5QHCEAIXV0DkLq4uoAEIQgBDE4YOB4qp47d9rsQ5zp4RBjRoVzSBwbS7MRJVc4JlkJ7SGp7Dljmc8vpE6B034yjYO6jMNUqODpL8st5QXRc3PpHpZTpogrlOg1pJAAJ1PhohY0geRsUQhCsKwQhCABCEIAp1WmLqPw+Fa6oARZxaD4E3QhYWQ303TGVXEGq7M+8EBo0DREQ0cPipXDsGamOAYP/AKHyXEJUumqVIltnOy0CQATni4niAvdLCsfMsFnOFpGhjgdUIU4pNGdkbUm17lZ/EZoo4aoKdg5rAdfWeGn3KS/DkRs6mR+gn2veShCZSSi6/nBXNtxV+37md7YxRJfpdzv94HzK5uC2cS8nhTMfzAIQuf8ABlq+tGt7rt9M/tH+5T6ELR0f2V+f+xPV/df88AhCE2LAhCEACEIQBxdQhAHCuoQgDkrqEIAEIQgAQhCABCEIAEIQgAQhCABCEIA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98050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6000" b="1" dirty="0" smtClean="0"/>
              <a:t>DOLNÉ DÝCHACIE CESTY</a:t>
            </a:r>
            <a:endParaRPr lang="sk-SK" sz="6000" b="1" dirty="0"/>
          </a:p>
        </p:txBody>
      </p:sp>
      <p:sp>
        <p:nvSpPr>
          <p:cNvPr id="5" name="AutoShape 4" descr="http://www.datakabinet.sk/files/documents/dk/dynamik/s_ilo_dychacia_sustava_1_cast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6" name="AutoShape 9" descr="data:image/jpeg;base64,/9j/4AAQSkZJRgABAQAAAQABAAD/2wCEAAkGBhQSEBUUEhQVFRQVGBgXFxUYGBgUGRgaGhcXGBgYFxgYHiYeFxkkGRgXHy8hIycpLCwsGB4xNTAqNSYrLSkBCQoKDgwOGg8PGiwlHyQtLCwsMiwpLCwsLC0vLCw0LCksLCwsLCwsLCwsLCwsLCwsLCwpLCwsKSwsLCwpLCwsLP/AABEIALQBGAMBIgACEQEDEQH/xAAcAAABBQEBAQAAAAAAAAAAAAAAAwQFBgcBAgj/xABBEAABAwIDBQQIBAMHBQEAAAABAAIRAyEEEjEFBkFRYRMicYEyQpGhscHR8AcjUnIUkuEVM2KCorLxJENTk8IW/8QAGgEAAgMBAQAAAAAAAAAAAAAAAAQCAwUBBv/EAC4RAAICAQQBAwIFBAMAAAAAAAABAhEDBBIhMUEiUXEyMxOBkcHwFCOhsUJhYv/aAAwDAQACEQMRAD8A3FJVHL28ptUeoSdEoqzxWqQmbnpTF1WMbmq1GU283ua33uISVVrS0Gm4ODhZwIcD1BFkllk0rGse3oj9obbdmy0hmiATwsYJzCQD0N7FM348U5fWeAOLZBA89JKiNu7wswzSxneeZgE6/wCJ54NngLlUbGY/tnZqtRs8JMNHRrQs+Tlkds0IxjFUi4bU/EhokUWl5HEd1v8AMROnIearOL3wxtQmHNaNYDc3vfPDkAo55LrUwSP1OGUH9o1IjwTihsuo+A8l3+EAgeJ4+9CUY+AUL6ERt3GTIrujwbHDol6O9ONpmRUDv3MHxbB96mqe7uUZqxFNgHrGOWg1Pl8lH4oMeYpt7g9ci5n4Lu7/AMr9DuxXW7kmdl/idMNxDMvMmXt9vpN96u+x9421AHUqge39BdPsdz6FZJW2VI0B6eMfOU3ZhalFwdSc5juJFvapRmk7i6ITxOqatH0Lhse19hZ36TY/1TlZJu7v84kU8U2biKgt0k3t4i3gtI2TtHOS3NmgSHcY0IPULQw6nc9suzOyYKW6PRJoQhOiwIQhAAhC4gDq5CCuoAEIQgAQhCABCEIAEIQgAQhCABCEIAEIQgBCqUiwSZOgS1Liqbvdv5RZSrUKJc+qWup5miGtJBaTm4kSdJvCXbX1MtV9IyrebbL8XiX1HHMC52SbgMk5A3kIjxWgbmVjR2SXO0zVCPCbx5hyz0YUAcuXMK9Mef7Fp6C5HKwqu+SzM0tyodgqaK3iPziXuuXcOA/w9ANE2o1KLXQ8ZfKPenuEpFtdzcwcHtzwPVP6Z8FKVGUxZ0a8vPzGqq206HN1q1wMqe0cMwd0Go60Dh9UgzDV6jszXdkD45o6chfirFhdn0g3NmYG85A+/eo/F7fYx5DAXNHENP0Meamo+yK3K/qZ4wm7cuBeXPNu890mek6JDGUQ+pkZZjLF3EnUhvIDSUvR3pfWDm0WZBEZzM+DdL+Hu4q4XBgQJ8ALk/W4Q+O+zkfV10JMw1oTulsnNw++ilMJspxEkBgEa94+waeanMBhKbXNJJMEax8OSrUbfZdLJtXBEbO/DgVXB9UljdQ0ekeI19EK8YDZbKM5Zk8TfyTppXVtY8EIU65MaeaU79gQhCvKQQhCAOErmZFTQpBr1FunRJKxdxXQkpXppsg5R7C6vLV6UjgIQhAAhCEACEIQAIQhAAhCEACEIQBA7z451HB1XMs6IB5FxDZt4rHzRvz5cZ6D74LWMdjKWJpvpuzEZg0wIIcIcBca3A9vJNcLgaGF9Ed46uPeefPgOgifJYmXOujQxY2uK5M/wO6uIrkRTLG/qeMg8YNz5K0byUmYfBU8ODJsBNib5ifiekjmlN4d+BhxlY3NVcO63UxwceAHt8FQ8Vja1WoatYlz8jnNHBsAkNA8fM8elMU58l1OL5H2HotZXJAsWNzHm6SfGOCXxu1MMXBju9bXlrw11ledy39tQDqglxJzGNYi/gp2rs2nq6AOI4K6VRfJ2LclwVqqyhl/KOdx0a2T4TwA+7JXCYOplh5a1vJsknz81OYTZhqOik0Nb+qCALz3RqfJS1HAMox6z+JOvly8GjzVc8lEowV8kZgNg2JIFNoEuPrEC+Yn1eOt+incBQpN9DmWk8TI7t5kiQRwUbjK4F6tRoEGAS2mGngW5jJ8xfQ21bN3rwbGGm2th2gx/wBwHjwGgvJsFX6nyiT44H+y9p1O1dSrFsOGU5RGU5n2IBtq0AkSU6q4oUgTUIaBEuJgXMAyeZI9qi24/C4syKlN9QaOY4P4QZbMmRAMXi0qSo4N1RppVmCrTdLc0+qeBjoOKJXaOJ7Uyf2btKGgOuOB5fUKYa6RIVP3Z2NUoh9Ay+nTMUqhi7DcMd/iYTHURyVtoU8rQOQWxpnOql14M3PtfKFEIQmxcEIQgDy8WKjKFZShCrrMSAdUpqJ7XEZwx3Jk2wr1CY068a26J2x6shOyEoNCzF7XimvYVyKmCEIXTgIQhAAhCEACEIQAIQhAAhcJQuWBTaL+yYXPPeOgOgtcjjHjqVX8dtMmtGabc9ZH0n2KU2+8udkbw7vsHzPFMMHsoGCdfuJ8RPuXmPk9Xp4xjH8SXkjtqbIJxRe4WeG5Tws2CPvmndTYAOU8hBHMXVhp4dr2Bp4aHkRYFR760Oc02LdR8/BWxurEpV0M8DgG4akANGzc6kTx+Cc4TZxqEPqyGeqy8nqRyjhqeiZ4bECriWsPotlxHPL/AFITf8Sdtvo4cMpEh9YkZhYtYIzRyJkDzKmk5OvLKXUVfgX3k/EfDYWadOXvFixkWjg53os8BJ8FmO2t/cVXmH9kw+rTt7X+kVFHAwElUpJ7Hhxx57YpOc3x0Mq1UuMuJJ6mfilcNg3PNh9/NWrc/wDD2pjPzHHs6AMZokvPEMHIcSfetMwv4f4Om2Ozc6OLnOm37YATdpFMcUpcoxyhsiHCSZ9mmq0XcvY1SrU/LqPfkjMA8kNng6DYWKlsd+HWDrCwqMPNlRxA/wAriQfco/Y2zqmx6he056dQZS8XBgyA9p9F3u1grqcZBLHOHZrWz6BawAiIEfcJ2qrW3vAwj6wLczS0NkWJJA09qldnbQqFo7TLmNzlBA8pJXXOMXtZBQclaJVC4DK6rSsEIQgAUKdgnODmGWZNrxMwppCrnjjk+oshklD6SB2iSK56gfT5J1h6ya7xshzHcCCPv2rzQqLOctmaSHUt2NMmWPSgqJpRqiErK0Iz4EnHkcArqQpuS6sTsg1QIQhdOAhCEACEIQAIQvD3wuN0B4rVF1R2KxN4XUhkz+obhi4K7R2YX1rmJ168ZHMqSo4Sk13dOYtdBaSLkCSOhFjB6JXGUspkWI0KjNpsn89gh7JkAkAl2QAuABzWbymwA1WVSToenklNJp8HpuLq9oRUYHU8xa17AA7mC4TaLg2jSJuVH7y4Elpe306cjlmaNR1NgQPFSWz9o9tdktqNsSLtIt6ws6NJ5gpOq0tPesTe958+K6588oIR8WZ7s3a3Z4qlUJhpdlceEPtPhOU+SnvxE2VnoU6wEikXB/GGvLb+RAnxVf3m2RkqOAHdPeaOh1HtkJbZG+9ajS7OpTZWpxlGYkHLEQTfMItcJhU6aK3atMqbmA/cdEbK2R/EYmlRFs7rmJhou4+QHwSlYAkkDLJMN5TPdB6aKyfhnhw7FVXfopwP87gPgD7Sr8fZBq+DQcjKFEBjQGsDWsYPGA376phUJJ7xzO0M6T/hHL4p3tD06Y4d53saI95KQbRB1vzHtEhdySbfA9iSirCmxvqjK4es2xESL81BY/emniXOwNMF9Z8sfUAinTi7nyTLnNAJAA1GqmILJiTx8eF1AbrbonDVqtZ5BBDgyLuAc4Ek8jA+KgpuNsjmi3VdMf77MpYfZYFJn91WoGbkm4eS8n05Bv1PNXjA1g8NI0dB8jdV7BVR29WkS0uJlo/bYtIOhDHMPXOpqlV52KhHNbSl2KfhpXtLEF1MsBip7p8k9WvCakrRnSi4umCEIUyIIQhAEZvBQzUSeLSD5aH4+5V6lisotorlUZIINwbEc1RsdRNJ7mHgbeGoPs96y9bBpqa+DR0ck1sZN4PFSE6diVAbMrKSfVuPj8lzTzbiW5MSUiWp1LJUVVC/xo8uCSq7TAPPkNT7k2slC/8ATuTLI2qvartPasAX1FtOQSjdo3sfn7VNZkVvTSJ0uSVauBxUO7agtdIVNog8ZF5+xdceY7HTS8k0yuDoUuallU37UDDqIPHj/VS+F2iCJm0Lkc3glk0soqySbUSeIq2SNGpJK5in2XJT9JSoeqiHxOI/MAQm9OkamIDRx16DifvmhZUMeTJbijSnOGOlJkl/Eh4IOvJNW1Qx9/RNneHPy19qRxYzd+mbjVv0SNHFh9uPL6JeXujsILoZbf2WKbs1yA05AC/K0l4EBjI9LN6eYXhSOyNqNrZ2P4EQDGdsgkNdBMOAAM2kOGtyVaOIGU06t2EWPIcQenwXmhgaOHgs5Q1rYgAT9ePkpOaaIuLXDIzejYpyAi+W7TzHERz4+Sz7G4bKTwnl9wtYqVH1hAbYcjx8TxVJ3i2XF2juuuOh4t6fYU8c/ASi2rffkptajb78lM/htiAzGvYbdpTcG8LtIdH8s+xMKjbHom+Eo1aQONp5QMPUaDJiSeAHEZTflKbxOmUv3NU2oSHUnC93t9rQR/tKbNc7S48Tw9ia4Xb9PF4fNSe0EEHI5wDmPbfKb6ETB4g+KdU8bTIBL6cRMlzR855rmRO7NDHNbRWnTk3J8BpdSFNluSjjjqY9dnTvD4Sj+16f62eGYfW/kqpPigfqFsVgLCqwkOpuGeczgWD1g0avygNzXMAhSGBxoryNKoGawLZB9GZvBFr3tNlH0tpNaZD6ekQXtgg8CJTvCY6kAcjqbOvaNPAAAX5aKun1QrNU7JLZtQuc0/fFT6j9k0G5cwIPAQQQI6jivWP2qKT6bS1x7QwC3KY4kkFwMAXJAMDyWxpsbhD1GdnmpS4HyFC0d78O7RxiGk20Di4Sb2ALSDPglH704cf9zSJkFuWXR3i4ANIuSDeATCZKCWQmuE2pTquc1jgXNDS4XBAcJab806QAKE3l2V2jM7B32cObeI6niPPmpolEqGSCnFxZOE3CSkjP9nP9ykqtaGzeRZMSIrVIFu0dFup9yVxR7vH75LGxLa2jd+tpjHG7W7MTP3H0VYxG8TmuBzRJ8Z0PDxSm89Q9fsH6n3qqbQJd2ZniPe2JU3yx+MYwjdFu/wD0oJMF5aBr1tqLQLJ1hdvEwG36cZOg+48lnWIqva6830PBMMXtBzncsoiPn4qUYSb7Kc2pxQj0arjNoVe8A10cCe7pwaJk+zVRP/6nKTOcDTS8gSRcx7efRVantZ9UzUdmMASfCyNo1XVKkgekGuOsZg0B58S4E+ai4uy2ORKKdLkncXvYSR3jqLcAeV1ZN2tu5hElZpjMJlLZMkq07rv/ADddTb3oquUSUlkTi0a7s6tI1lLYx1lH7Dd3SneMdY+Cum/QYc41loN2mAuqu4yBPSJQld229x5/xfILqa0irEv55E9S/wC6yDpYYNDJL872hwMdxsiwcfYExxNLOXOp2qNJDm9QfjaxSmytpNDxSrFrWtl9N5i2pLJ8DZIvwLjUNem9uepNQUYN2kgtaXTAe5pkCLwY0Kw3HyjXbcZNTfwOsLiBUaQdR9zHyS2EyipDxrbkJOhPMR8Uzd3wKrLGO8ONtQf8QuEs6oHtzDUaqqS8on3aEcZtWoysWk5WipAgFojUAC5fIzaRJERF072zhGvbMQH/AOl3PofoeaUbXBynJNQCM3ThpcpWpRq1BEWmQLN+/NTclxQuo7XyZjtTBFrjNiDBGvn4XXNzqzXnEYap6NZuYc5iHeeh/wAvRWLejAaVIMjuuH+2fh7FQa9Z1Cs2qwiWEOHX+h0TUHuXBCS2SLHuzu3iMLjQ4R2UOD3A917YOW0zmzQeiuFRsEkaG5HXibe8JDBbRbWpNqMNnCR0PEHqDZPMRWYILGZmevLnBzSdDEEETAsqJZpydMZjGONWuUxkx7nO6SOPxPHwT3C4W8NBLjx4+S94bC56mVhkE90nkQCCVcMDs5tIQNeLuJ+gVuDDPM34SI6jUxxpUiKwGwHavt01KmaGCYzQCefFLoWzjwQx9GNkzSn2cAUFvKyi0sqVaRqSHscQ4gimGOqOkAgOacl2nXrop5cLQdVcVFJq4/BskVMMRJMAkPLhkmXAu4ybHjfVKsxWDZUcXUXzm7+Y5g1zHESQXd6CJzwddeCt7qLTq0HyCDRbM5RMRMDQ3IQBB7rmg41TRpdmQQ0ybx6QkSQLl1uCn15bTAmABNzAiV6QAydsagTJo0pOp7Nn0XDsSh/4KX/rZ9E+QgDP8RsykK9X8qn6bvUZzPRdr7Np5f7qlz/u2fRPMewjEVLaun2pQU1ixb3y+WbkVGouvCM83pwLA0EMYNDZjBcW4Dk8+zoojB7AbVwj6zck0X99paBlaRLXk8pkHkrZvVhe4Y9W+sWIPnb5Ku7jYh7McYvT7Or2zToaQYSZ6h2UDqVYuXTG8j2490SN2pg6bKJqF1FxHqshxJOlwI96pxKtuG2O/GUTSpOZ2zXNe2m57WzTyuaRmNg4HJYxYqq4zBPp1HU6gyvY4tc2xgjhaybxxSRiZ8ryO2OMFiIKlMJj2B35mYRJlgDjFjEEiQDfXj0XnZW5OMrsbVpUCabtKjnMY0iSJ7zgYkck8x27f8Exz8Q9r6rg6nTp05e0OqNLS99SA0lrS4hrZvEkRfkoR3ck4ZsihS8E3svYLa4NV9QihTYaj3Bpa6ALAZhBcSQNea5uhVa6pbrYnmdPYPenuC2f2+x69Om5rSxzKjnklrXNAJDLiZJm0KN3BwvfnTl9+xKySqzR0+WUpOzXtit7nilsdoVzZtPK0Dou47RdyfbFG7y2PN3f7o/uPwC4vW7w/KP7iuJ3Tfaj8COo+5L5M42heDxj4FSO6tY1iKTruw5D6buIb6LhrFpF72KjsWIdHU/OPiFGOZlqGCRIIkWtGkjodFiyR6bJD8THX6FhwO1AMVVAP5dV7i3kDNvaPkpBo7Opb0TpyH/B+Kg9m4Bj8K8kEVhncx/BnZZTcTxJIU1QritQa/oD4GLj4qp8Cz23S8cEhRf2b49V9uUToQeig34yoyoS55dkquazuua53edLGtJDSQHNAcLmCpKq7NTB5Ly+uCQ51OTIObMRJaIkS0gHhEqMZpPkqljb5PW2MGKgIBBFVtjqM3/Me9Zhi6AdIOvLrf3rVq+PY6m1rWkEGbxax4jXVZztfCZcTUAPrF3k7vfNMYH2kUZE0laI/dXbn8NVNKpak8i59R3B3gRAPkeC0iiMrsw1FvEcv+FmW2NmWzDUf88fv5zW5G2zVcMPVc4FjAKUOcJAJlroNyBp0HRSy4lP1rvySxZNvpfRpeyMoqMIaGgANAtyI4QB/RWdU6hg29mxzX1STGaajtHchwhxAVlpYEFoOapcf+R/1Wnpcbxx2vzyZ2okpu4/A9Qmn9mj9dX/ANjvqu/2eP11P53JwWHS8l4GpH/Oibf2cP11f5ymW0d3+1eXdo4SKIi5H5VQvOYT3pmOmt0AS2cRMiNZ4LuZVWjujXawM/ijADW6PgAMyHu9pEEcOHPgvdfdmu3M+niHOqZQ1odIHcLzTLjmvlzMng78y3fGUAtCElhaORjWyXQAJJkmOJKVQAIXCulAFY2sz/qHeDT7v6JU0pC7tUTiP8oTnD05WTGP92Xyam6scfgq+8+Dmn5Ee6R81nGy9r/wmKdnbmo1m9lVA1DSR3mn9QN+t1tO1NmB7CIm3n5eSx/fHYDmklhm/o2Dh8jr0PRTmtsrG8U1lxOIyfsp2C2oKOaQ2oAHfqY7Qx1ab9QVG7ZwLarcRjDna2rXyYcRZ+pqOJPqtAGnF3RWXejC9risLXbDf4qmypp6JAAeI5h2f2BWfbeBGLo4ehTa+gKLSM7KfatAyANDGBwc6Qbm3G6sjJJv3M+UJOK9r/YzbcfCZsYxhq1KReHMpvYdKhE0w4GQWl2ojiu7a2pUrMyV25a1GqG1ABAnK+DHDQ+xW7cXdathqvb121KbaLwW03UiDUsQXZi4NpwIN5+qX4k4kYis12VrTmAAAGZzT3AXm15dMXsTyXZNcX2dxKdOuq59iG3sxj6dLDYWmS2m6iytUAtne+5LugEDyVk3EwQEDiYJ6ROqiNu4BtfadXMSGUi2gxjYJcKQyeUkH7utP3X2W1tMQ0NHIX9/FUtbpbUO47w4XOS76JfD0bJDGU9VLdlZMsTT+innhUTOhkuVnvYYimf3H5LqU2WO4fH6ITWnVY4lGV3NszHaMAz0adeVvgo/H2cD+34/RP8Aag06Bw+Yv5ppjGy0Dm23lH1WKz1kX6ESO8D+wo06TSAalNpMcGGHO4+s4n2L3ufiJpOYfVPuM/T3qLdRNZ9LMSZAaTNwxugE6DKCFYKGVtYNa1rXdkzO1gygOzEi065SJ/qqZijjsW19sc4Id1w8fn9EviMe5uGaaYu1wBEWiQST4B03gWKQ2eO+/wDd8yvVOm003NqUy9hPKwJEEew+9Vp0yrIty/Q5szaXbsqh2QmmJBHpDu5u+BZp5AE2VX3mww/iQZ9JjPEmXN+TR7Fb9n1KLJHfvOvePe4AjoYA0AVa2jhs+PwzTMwwnX1XF3xCvxyW7golFpO0Rm19hOoDLUOokXkfYVMLzSrh7D3mZXA+BJ/p5rWN+8GXU6cg5s5FhJhzCf8A4Cz7Gbq1i8ua22UG8NGpm5Mf8pvE75F5Gp7NrGpQJbB7udvgRnb/AKgfYVbNnVJpjzVF3Aql1Cm0xIplvAjuO7Pzty66q5bE/u45GPcE/ifEfzQrNfV+TJJCEJoXBCEIAEhjqBfSewWLmuaDJGoI1Fx5XS6EAVanu7im0yxlZrAc0NbPdJiDmAGgk2aATw1TzYWy69Ko7tHzTAc4AGxfUe5z7a5WjLE8XP4Qp1eXPA1suANThqn/AJT/ACs+iQxbzTbLqzjyGVl/CyMZtaLMEnmdP6qK7J1R2Z5JP3pySmXVJcQ5Yzj098y4QhQwlV7i51Uy4/pb9PD2KXoYN8f3rv5WfRdw+H6J/TYo4INcslmkukM6+EeW2qun9rfos83y2LUFy8nqQyYvxiVqLws/30xVS4pNH7nX9gELupSou0OTZO30VA0i/C4aqHknCvcyo2AS1jny1wAE5SHn+U8lYa9qUtd3jaOv3HtVLFHEU6std3haMoDTmJaA4GxBuPLopTam87MJXNJ+Gc57Awn88mmHFgNmFk2ni4+xKbJT6Ho6jHCT75dlwr4nuMDzJpwwuguMhjDx0MuKpe0IfjaTnH8unVZVqHkxmZxB5lxgAcZPIpXZ+9TsS2pSbQJdPa5nPGYuc5rDENIvmFunRRW1cLXa5rXZWB5MQ7NcETmt1mTOnALqhNPdRH+oxuDh5ZObuYbt8Q+o4Ol73O6S4km/O617Z+FDWgALNtyMJVDrhhadCJaR4EWvrcLUcMO6NdAmNNFWxfXZ96io9IVITetTTleXNlOTgpKjLTpjHC1MjiDoUJWth51QlFKeL0pWXPbLlmYbRZ7iD7RCb1hLGffT6J/imCBxsOfWfem1Rn5Y6O+M/OFms9Qn6RbAuDKLcgDqzyWtGoYAbEjiSbx0Ut/Dsp1KTR6Za8vJMuddmVz+pOePNRmCPY02uADqzz3AbhgJLczuZMGByTujs4Uq7nZ3PJpB7nO1zFzhJjgQJHRUS8imSt/6/wA+B3sszmPMn4ldxe1/4egCTBe8xYmeLpizeN3QJheNmiKRN/uyWr5cjW1aZMAjUtDg6ZB5i4soWk+SuUXJcCWxdpPqOd2oplrQ4kgfpM3niBrw0hM9mw7a1MEehhy7wJfl+BPtUnh+xa1+UOaXi7Zc5s2AgTDbAC0KP3Wdn2pWP6KVNvvzH3lW42m7XsUZE1F3wevxDeHOp050lx5iwDfi5ZbtukZEucRwkkj4rQt7qhdi3xwDRHkT84VB22TnufemMb5KttRNA/DK2HaTYNFW55Z2/wBVoOwh+UPGfcFn+5tFzMJTvHaNJP7XOJHhLY8iVo2ymRSb7fensE1Ke1eLsXzQcY2/NDxCEJ8TBCEIAF4fWAQ9qQdTUJNrokkvJ4rY4+qPamNXM43Mp92C9CglpQlPsvjKMehg3CpxSwqdCmvTQuxwJHJZWzwymlmhcXsJhIpbs45siCq5tjZeYEHkY+XvVlSGJoZgoZsanEnjntZk219n5KhAkOLmQ0n0nRAeD0JADeGUlVjfXCF2PeXG+WnmjSRTaDHSy1HbeyHZiW+0+rzI91+ipe8eyS/GvkyYbe14Y2TpxKTxppO/+huVOSIjdrAFpqOBdORo7t3CarBbr9VIbV2U+nUD31w8uDmhkFxEgHkAZIywByvwVh2Ju7DKgdJzNYLmP+40m+oNpSLN1mvrkNqEucBLcxOVgdBLXEkh8lpmLLs/pIpcls3YwBawd3La4mcp5dYFp6K0sEBNsDhsjQOXvTpM6eDjG32LZZ7mCEITBUCEIQBmmKp6c+XhPyKj647pAB4fEc1MYmlMR9lRZp+kI5W8CB8F59nqMUr4HOAw4pMDyM9SpdlPhFxLuN7wBf4hRjXCnWL5zucGGdRHCOEcvBK7Lw5Y3tXuy6AOJkhoBEtB1JgtEcyV7r1TUgxHaPc+OUEBs+UKh8FTdya/z+wvQHdpsHEgn2pHHbfdnIIgE1InuDK3Rzg8EgEg94CLHoC5puaHnMJbBbz4R8J9qRr7NoPN5FyQCGll4Blgse4A2ToBa91GLVuyvJHlcDyrXY+g17Q3vxlLbyNSQYEjyGosovcGnmxGMq86xpjwY0yPaQpLbNdtOmCCCKTHPtGgEx7B70y/C2j/ANGHG+Z9RxPMyGT/AKPirsceG/gVyP0V8lf3jcDiapn1o9kfRUqtQNau2m0+m4NHmQFbd4qw7asQDd7unGFA7pUBUx7Twbmf7AQPefcrsfCs7JdI0vB0IytaLCGtGltArzSp5QByACq+wcNmrA8Gyfp7yrWnNBH0ub8lGtl6lFeAQhC0RAEIQgAXmF6QgDxC7lXpC5QHCEAIXV0DkLq4uoAEIQgBDE4YOB4qp47d9rsQ5zp4RBjRoVzSBwbS7MRJVc4JlkJ7SGp7Dljmc8vpE6B034yjYO6jMNUqODpL8st5QXRc3PpHpZTpogrlOg1pJAAJ1PhohY0geRsUQhCsKwQhCABCEIAp1WmLqPw+Fa6oARZxaD4E3QhYWQ303TGVXEGq7M+8EBo0DREQ0cPipXDsGamOAYP/AKHyXEJUumqVIltnOy0CQATni4niAvdLCsfMsFnOFpGhjgdUIU4pNGdkbUm17lZ/EZoo4aoKdg5rAdfWeGn3KS/DkRs6mR+gn2veShCZSSi6/nBXNtxV+37md7YxRJfpdzv94HzK5uC2cS8nhTMfzAIQuf8ABlq+tGt7rt9M/tH+5T6ELR0f2V+f+xPV/df88AhCE2LAhCEACEIQBxdQhAHCuoQgDkrqEIAEIQgAQhCABCEIAEIQgAQhCABCEIA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4" name="AutoShape 2" descr="data:image/jpeg;base64,/9j/4AAQSkZJRgABAQAAAQABAAD/2wCEAAkGBhQSEBUUEhQVFRQVGBgXFxUYGBgUGRgaGhcXGBgYFxgYHiYeFxkkGRgXHy8hIycpLCwsGB4xNTAqNSYrLSkBCQoKDgwOGg8PGiwlHyQtLCwsMiwpLCwsLC0vLCw0LCksLCwsLCwsLCwsLCwsLCwsLCwpLCwsKSwsLCwpLCwsLP/AABEIALQBGAMBIgACEQEDEQH/xAAcAAABBQEBAQAAAAAAAAAAAAAAAwQFBgcBAgj/xABBEAABAwIDBQQIBAMHBQEAAAABAAIRAyEEEjEFBkFRYRMicYEyQpGhscHR8AcjUnIUkuEVM2KCorLxJENTk8IW/8QAGgEAAgMBAQAAAAAAAAAAAAAAAAQCAwUBBv/EAC4RAAICAQQBAwIFBAMAAAAAAAABAhEDBBIhMUEiUXEyMxOBkcHwFCOhsUJhYv/aAAwDAQACEQMRAD8A3FJVHL28ptUeoSdEoqzxWqQmbnpTF1WMbmq1GU283ua33uISVVrS0Gm4ODhZwIcD1BFkllk0rGse3oj9obbdmy0hmiATwsYJzCQD0N7FM348U5fWeAOLZBA89JKiNu7wswzSxneeZgE6/wCJ54NngLlUbGY/tnZqtRs8JMNHRrQs+Tlkds0IxjFUi4bU/EhokUWl5HEd1v8AMROnIearOL3wxtQmHNaNYDc3vfPDkAo55LrUwSP1OGUH9o1IjwTihsuo+A8l3+EAgeJ4+9CUY+AUL6ERt3GTIrujwbHDol6O9ONpmRUDv3MHxbB96mqe7uUZqxFNgHrGOWg1Pl8lH4oMeYpt7g9ci5n4Lu7/AMr9DuxXW7kmdl/idMNxDMvMmXt9vpN96u+x9421AHUqge39BdPsdz6FZJW2VI0B6eMfOU3ZhalFwdSc5juJFvapRmk7i6ITxOqatH0Lhse19hZ36TY/1TlZJu7v84kU8U2biKgt0k3t4i3gtI2TtHOS3NmgSHcY0IPULQw6nc9suzOyYKW6PRJoQhOiwIQhAAhC4gDq5CCuoAEIQgAQhCABCEIAEIQgAQhCABCEIAEIQgBCqUiwSZOgS1Liqbvdv5RZSrUKJc+qWup5miGtJBaTm4kSdJvCXbX1MtV9IyrebbL8XiX1HHMC52SbgMk5A3kIjxWgbmVjR2SXO0zVCPCbx5hyz0YUAcuXMK9Mef7Fp6C5HKwqu+SzM0tyodgqaK3iPziXuuXcOA/w9ANE2o1KLXQ8ZfKPenuEpFtdzcwcHtzwPVP6Z8FKVGUxZ0a8vPzGqq206HN1q1wMqe0cMwd0Go60Dh9UgzDV6jszXdkD45o6chfirFhdn0g3NmYG85A+/eo/F7fYx5DAXNHENP0Meamo+yK3K/qZ4wm7cuBeXPNu890mek6JDGUQ+pkZZjLF3EnUhvIDSUvR3pfWDm0WZBEZzM+DdL+Hu4q4XBgQJ8ALk/W4Q+O+zkfV10JMw1oTulsnNw++ilMJspxEkBgEa94+waeanMBhKbXNJJMEax8OSrUbfZdLJtXBEbO/DgVXB9UljdQ0ekeI19EK8YDZbKM5Zk8TfyTppXVtY8EIU65MaeaU79gQhCvKQQhCAOErmZFTQpBr1FunRJKxdxXQkpXppsg5R7C6vLV6UjgIQhAAhCEACEIQAIQhAAhCEACEIQBA7z451HB1XMs6IB5FxDZt4rHzRvz5cZ6D74LWMdjKWJpvpuzEZg0wIIcIcBca3A9vJNcLgaGF9Ed46uPeefPgOgifJYmXOujQxY2uK5M/wO6uIrkRTLG/qeMg8YNz5K0byUmYfBU8ODJsBNib5ifiekjmlN4d+BhxlY3NVcO63UxwceAHt8FQ8Vja1WoatYlz8jnNHBsAkNA8fM8elMU58l1OL5H2HotZXJAsWNzHm6SfGOCXxu1MMXBju9bXlrw11ledy39tQDqglxJzGNYi/gp2rs2nq6AOI4K6VRfJ2LclwVqqyhl/KOdx0a2T4TwA+7JXCYOplh5a1vJsknz81OYTZhqOik0Nb+qCALz3RqfJS1HAMox6z+JOvly8GjzVc8lEowV8kZgNg2JIFNoEuPrEC+Yn1eOt+incBQpN9DmWk8TI7t5kiQRwUbjK4F6tRoEGAS2mGngW5jJ8xfQ21bN3rwbGGm2th2gx/wBwHjwGgvJsFX6nyiT44H+y9p1O1dSrFsOGU5RGU5n2IBtq0AkSU6q4oUgTUIaBEuJgXMAyeZI9qi24/C4syKlN9QaOY4P4QZbMmRAMXi0qSo4N1RppVmCrTdLc0+qeBjoOKJXaOJ7Uyf2btKGgOuOB5fUKYa6RIVP3Z2NUoh9Ay+nTMUqhi7DcMd/iYTHURyVtoU8rQOQWxpnOql14M3PtfKFEIQmxcEIQgDy8WKjKFZShCrrMSAdUpqJ7XEZwx3Jk2wr1CY068a26J2x6shOyEoNCzF7XimvYVyKmCEIXTgIQhAAhCEACEIQAIQhAAhcJQuWBTaL+yYXPPeOgOgtcjjHjqVX8dtMmtGabc9ZH0n2KU2+8udkbw7vsHzPFMMHsoGCdfuJ8RPuXmPk9Xp4xjH8SXkjtqbIJxRe4WeG5Tws2CPvmndTYAOU8hBHMXVhp4dr2Bp4aHkRYFR760Oc02LdR8/BWxurEpV0M8DgG4akANGzc6kTx+Cc4TZxqEPqyGeqy8nqRyjhqeiZ4bECriWsPotlxHPL/AFITf8Sdtvo4cMpEh9YkZhYtYIzRyJkDzKmk5OvLKXUVfgX3k/EfDYWadOXvFixkWjg53os8BJ8FmO2t/cVXmH9kw+rTt7X+kVFHAwElUpJ7Hhxx57YpOc3x0Mq1UuMuJJ6mfilcNg3PNh9/NWrc/wDD2pjPzHHs6AMZokvPEMHIcSfetMwv4f4Om2Ozc6OLnOm37YATdpFMcUpcoxyhsiHCSZ9mmq0XcvY1SrU/LqPfkjMA8kNng6DYWKlsd+HWDrCwqMPNlRxA/wAriQfco/Y2zqmx6he056dQZS8XBgyA9p9F3u1grqcZBLHOHZrWz6BawAiIEfcJ2qrW3vAwj6wLczS0NkWJJA09qldnbQqFo7TLmNzlBA8pJXXOMXtZBQclaJVC4DK6rSsEIQgAUKdgnODmGWZNrxMwppCrnjjk+oshklD6SB2iSK56gfT5J1h6ya7xshzHcCCPv2rzQqLOctmaSHUt2NMmWPSgqJpRqiErK0Iz4EnHkcArqQpuS6sTsg1QIQhdOAhCEACEIQAIQvD3wuN0B4rVF1R2KxN4XUhkz+obhi4K7R2YX1rmJ168ZHMqSo4Sk13dOYtdBaSLkCSOhFjB6JXGUspkWI0KjNpsn89gh7JkAkAl2QAuABzWbymwA1WVSToenklNJp8HpuLq9oRUYHU8xa17AA7mC4TaLg2jSJuVH7y4Elpe306cjlmaNR1NgQPFSWz9o9tdktqNsSLtIt6ws6NJ5gpOq0tPesTe958+K6588oIR8WZ7s3a3Z4qlUJhpdlceEPtPhOU+SnvxE2VnoU6wEikXB/GGvLb+RAnxVf3m2RkqOAHdPeaOh1HtkJbZG+9ajS7OpTZWpxlGYkHLEQTfMItcJhU6aK3atMqbmA/cdEbK2R/EYmlRFs7rmJhou4+QHwSlYAkkDLJMN5TPdB6aKyfhnhw7FVXfopwP87gPgD7Sr8fZBq+DQcjKFEBjQGsDWsYPGA376phUJJ7xzO0M6T/hHL4p3tD06Y4d53saI95KQbRB1vzHtEhdySbfA9iSirCmxvqjK4es2xESL81BY/emniXOwNMF9Z8sfUAinTi7nyTLnNAJAA1GqmILJiTx8eF1AbrbonDVqtZ5BBDgyLuAc4Ek8jA+KgpuNsjmi3VdMf77MpYfZYFJn91WoGbkm4eS8n05Bv1PNXjA1g8NI0dB8jdV7BVR29WkS0uJlo/bYtIOhDHMPXOpqlV52KhHNbSl2KfhpXtLEF1MsBip7p8k9WvCakrRnSi4umCEIUyIIQhAEZvBQzUSeLSD5aH4+5V6lisotorlUZIINwbEc1RsdRNJ7mHgbeGoPs96y9bBpqa+DR0ck1sZN4PFSE6diVAbMrKSfVuPj8lzTzbiW5MSUiWp1LJUVVC/xo8uCSq7TAPPkNT7k2slC/8ATuTLI2qvartPasAX1FtOQSjdo3sfn7VNZkVvTSJ0uSVauBxUO7agtdIVNog8ZF5+xdceY7HTS8k0yuDoUuallU37UDDqIPHj/VS+F2iCJm0Lkc3glk0soqySbUSeIq2SNGpJK5in2XJT9JSoeqiHxOI/MAQm9OkamIDRx16DifvmhZUMeTJbijSnOGOlJkl/Eh4IOvJNW1Qx9/RNneHPy19qRxYzd+mbjVv0SNHFh9uPL6JeXujsILoZbf2WKbs1yA05AC/K0l4EBjI9LN6eYXhSOyNqNrZ2P4EQDGdsgkNdBMOAAM2kOGtyVaOIGU06t2EWPIcQenwXmhgaOHgs5Q1rYgAT9ePkpOaaIuLXDIzejYpyAi+W7TzHERz4+Sz7G4bKTwnl9wtYqVH1hAbYcjx8TxVJ3i2XF2juuuOh4t6fYU8c/ASi2rffkptajb78lM/htiAzGvYbdpTcG8LtIdH8s+xMKjbHom+Eo1aQONp5QMPUaDJiSeAHEZTflKbxOmUv3NU2oSHUnC93t9rQR/tKbNc7S48Tw9ia4Xb9PF4fNSe0EEHI5wDmPbfKb6ETB4g+KdU8bTIBL6cRMlzR855rmRO7NDHNbRWnTk3J8BpdSFNluSjjjqY9dnTvD4Sj+16f62eGYfW/kqpPigfqFsVgLCqwkOpuGeczgWD1g0avygNzXMAhSGBxoryNKoGawLZB9GZvBFr3tNlH0tpNaZD6ekQXtgg8CJTvCY6kAcjqbOvaNPAAAX5aKun1QrNU7JLZtQuc0/fFT6j9k0G5cwIPAQQQI6jivWP2qKT6bS1x7QwC3KY4kkFwMAXJAMDyWxpsbhD1GdnmpS4HyFC0d78O7RxiGk20Di4Sb2ALSDPglH704cf9zSJkFuWXR3i4ANIuSDeATCZKCWQmuE2pTquc1jgXNDS4XBAcJab806QAKE3l2V2jM7B32cObeI6niPPmpolEqGSCnFxZOE3CSkjP9nP9ykqtaGzeRZMSIrVIFu0dFup9yVxR7vH75LGxLa2jd+tpjHG7W7MTP3H0VYxG8TmuBzRJ8Z0PDxSm89Q9fsH6n3qqbQJd2ZniPe2JU3yx+MYwjdFu/wD0oJMF5aBr1tqLQLJ1hdvEwG36cZOg+48lnWIqva6830PBMMXtBzncsoiPn4qUYSb7Kc2pxQj0arjNoVe8A10cCe7pwaJk+zVRP/6nKTOcDTS8gSRcx7efRVantZ9UzUdmMASfCyNo1XVKkgekGuOsZg0B58S4E+ai4uy2ORKKdLkncXvYSR3jqLcAeV1ZN2tu5hElZpjMJlLZMkq07rv/ADddTb3oquUSUlkTi0a7s6tI1lLYx1lH7Dd3SneMdY+Cum/QYc41loN2mAuqu4yBPSJQld229x5/xfILqa0irEv55E9S/wC6yDpYYNDJL872hwMdxsiwcfYExxNLOXOp2qNJDm9QfjaxSmytpNDxSrFrWtl9N5i2pLJ8DZIvwLjUNem9uepNQUYN2kgtaXTAe5pkCLwY0Kw3HyjXbcZNTfwOsLiBUaQdR9zHyS2EyipDxrbkJOhPMR8Uzd3wKrLGO8ONtQf8QuEs6oHtzDUaqqS8on3aEcZtWoysWk5WipAgFojUAC5fIzaRJERF072zhGvbMQH/AOl3PofoeaUbXBynJNQCM3ThpcpWpRq1BEWmQLN+/NTclxQuo7XyZjtTBFrjNiDBGvn4XXNzqzXnEYap6NZuYc5iHeeh/wAvRWLejAaVIMjuuH+2fh7FQa9Z1Cs2qwiWEOHX+h0TUHuXBCS2SLHuzu3iMLjQ4R2UOD3A917YOW0zmzQeiuFRsEkaG5HXibe8JDBbRbWpNqMNnCR0PEHqDZPMRWYILGZmevLnBzSdDEEETAsqJZpydMZjGONWuUxkx7nO6SOPxPHwT3C4W8NBLjx4+S94bC56mVhkE90nkQCCVcMDs5tIQNeLuJ+gVuDDPM34SI6jUxxpUiKwGwHavt01KmaGCYzQCefFLoWzjwQx9GNkzSn2cAUFvKyi0sqVaRqSHscQ4gimGOqOkAgOacl2nXrop5cLQdVcVFJq4/BskVMMRJMAkPLhkmXAu4ybHjfVKsxWDZUcXUXzm7+Y5g1zHESQXd6CJzwddeCt7qLTq0HyCDRbM5RMRMDQ3IQBB7rmg41TRpdmQQ0ybx6QkSQLl1uCn15bTAmABNzAiV6QAydsagTJo0pOp7Nn0XDsSh/4KX/rZ9E+QgDP8RsykK9X8qn6bvUZzPRdr7Np5f7qlz/u2fRPMewjEVLaun2pQU1ixb3y+WbkVGouvCM83pwLA0EMYNDZjBcW4Dk8+zoojB7AbVwj6zck0X99paBlaRLXk8pkHkrZvVhe4Y9W+sWIPnb5Ku7jYh7McYvT7Or2zToaQYSZ6h2UDqVYuXTG8j2490SN2pg6bKJqF1FxHqshxJOlwI96pxKtuG2O/GUTSpOZ2zXNe2m57WzTyuaRmNg4HJYxYqq4zBPp1HU6gyvY4tc2xgjhaybxxSRiZ8ryO2OMFiIKlMJj2B35mYRJlgDjFjEEiQDfXj0XnZW5OMrsbVpUCabtKjnMY0iSJ7zgYkck8x27f8Exz8Q9r6rg6nTp05e0OqNLS99SA0lrS4hrZvEkRfkoR3ck4ZsihS8E3svYLa4NV9QihTYaj3Bpa6ALAZhBcSQNea5uhVa6pbrYnmdPYPenuC2f2+x69Om5rSxzKjnklrXNAJDLiZJm0KN3BwvfnTl9+xKySqzR0+WUpOzXtit7nilsdoVzZtPK0Dou47RdyfbFG7y2PN3f7o/uPwC4vW7w/KP7iuJ3Tfaj8COo+5L5M42heDxj4FSO6tY1iKTruw5D6buIb6LhrFpF72KjsWIdHU/OPiFGOZlqGCRIIkWtGkjodFiyR6bJD8THX6FhwO1AMVVAP5dV7i3kDNvaPkpBo7Opb0TpyH/B+Kg9m4Bj8K8kEVhncx/BnZZTcTxJIU1QritQa/oD4GLj4qp8Cz23S8cEhRf2b49V9uUToQeig34yoyoS55dkquazuua53edLGtJDSQHNAcLmCpKq7NTB5Ly+uCQ51OTIObMRJaIkS0gHhEqMZpPkqljb5PW2MGKgIBBFVtjqM3/Me9Zhi6AdIOvLrf3rVq+PY6m1rWkEGbxax4jXVZztfCZcTUAPrF3k7vfNMYH2kUZE0laI/dXbn8NVNKpak8i59R3B3gRAPkeC0iiMrsw1FvEcv+FmW2NmWzDUf88fv5zW5G2zVcMPVc4FjAKUOcJAJlroNyBp0HRSy4lP1rvySxZNvpfRpeyMoqMIaGgANAtyI4QB/RWdU6hg29mxzX1STGaajtHchwhxAVlpYEFoOapcf+R/1Wnpcbxx2vzyZ2okpu4/A9Qmn9mj9dX/ANjvqu/2eP11P53JwWHS8l4GpH/Oibf2cP11f5ymW0d3+1eXdo4SKIi5H5VQvOYT3pmOmt0AS2cRMiNZ4LuZVWjujXawM/ijADW6PgAMyHu9pEEcOHPgvdfdmu3M+niHOqZQ1odIHcLzTLjmvlzMng78y3fGUAtCElhaORjWyXQAJJkmOJKVQAIXCulAFY2sz/qHeDT7v6JU0pC7tUTiP8oTnD05WTGP92Xyam6scfgq+8+Dmn5Ee6R81nGy9r/wmKdnbmo1m9lVA1DSR3mn9QN+t1tO1NmB7CIm3n5eSx/fHYDmklhm/o2Dh8jr0PRTmtsrG8U1lxOIyfsp2C2oKOaQ2oAHfqY7Qx1ab9QVG7ZwLarcRjDna2rXyYcRZ+pqOJPqtAGnF3RWXejC9risLXbDf4qmypp6JAAeI5h2f2BWfbeBGLo4ehTa+gKLSM7KfatAyANDGBwc6Qbm3G6sjJJv3M+UJOK9r/YzbcfCZsYxhq1KReHMpvYdKhE0w4GQWl2ojiu7a2pUrMyV25a1GqG1ABAnK+DHDQ+xW7cXdathqvb121KbaLwW03UiDUsQXZi4NpwIN5+qX4k4kYis12VrTmAAAGZzT3AXm15dMXsTyXZNcX2dxKdOuq59iG3sxj6dLDYWmS2m6iytUAtne+5LugEDyVk3EwQEDiYJ6ROqiNu4BtfadXMSGUi2gxjYJcKQyeUkH7utP3X2W1tMQ0NHIX9/FUtbpbUO47w4XOS76JfD0bJDGU9VLdlZMsTT+innhUTOhkuVnvYYimf3H5LqU2WO4fH6ITWnVY4lGV3NszHaMAz0adeVvgo/H2cD+34/RP8Aag06Bw+Yv5ppjGy0Dm23lH1WKz1kX6ESO8D+wo06TSAalNpMcGGHO4+s4n2L3ufiJpOYfVPuM/T3qLdRNZ9LMSZAaTNwxugE6DKCFYKGVtYNa1rXdkzO1gygOzEi065SJ/qqZijjsW19sc4Id1w8fn9EviMe5uGaaYu1wBEWiQST4B03gWKQ2eO+/wDd8yvVOm003NqUy9hPKwJEEew+9Vp0yrIty/Q5szaXbsqh2QmmJBHpDu5u+BZp5AE2VX3mww/iQZ9JjPEmXN+TR7Fb9n1KLJHfvOvePe4AjoYA0AVa2jhs+PwzTMwwnX1XF3xCvxyW7golFpO0Rm19hOoDLUOokXkfYVMLzSrh7D3mZXA+BJ/p5rWN+8GXU6cg5s5FhJhzCf8A4Cz7Gbq1i8ua22UG8NGpm5Mf8pvE75F5Gp7NrGpQJbB7udvgRnb/AKgfYVbNnVJpjzVF3Aql1Cm0xIplvAjuO7Pzty66q5bE/u45GPcE/ifEfzQrNfV+TJJCEJoXBCEIAEhjqBfSewWLmuaDJGoI1Fx5XS6EAVanu7im0yxlZrAc0NbPdJiDmAGgk2aATw1TzYWy69Ko7tHzTAc4AGxfUe5z7a5WjLE8XP4Qp1eXPA1suANThqn/AJT/ACs+iQxbzTbLqzjyGVl/CyMZtaLMEnmdP6qK7J1R2Z5JP3pySmXVJcQ5Yzj098y4QhQwlV7i51Uy4/pb9PD2KXoYN8f3rv5WfRdw+H6J/TYo4INcslmkukM6+EeW2qun9rfos83y2LUFy8nqQyYvxiVqLws/30xVS4pNH7nX9gELupSou0OTZO30VA0i/C4aqHknCvcyo2AS1jny1wAE5SHn+U8lYa9qUtd3jaOv3HtVLFHEU6std3haMoDTmJaA4GxBuPLopTam87MJXNJ+Gc57Awn88mmHFgNmFk2ni4+xKbJT6Ho6jHCT75dlwr4nuMDzJpwwuguMhjDx0MuKpe0IfjaTnH8unVZVqHkxmZxB5lxgAcZPIpXZ+9TsS2pSbQJdPa5nPGYuc5rDENIvmFunRRW1cLXa5rXZWB5MQ7NcETmt1mTOnALqhNPdRH+oxuDh5ZObuYbt8Q+o4Ol73O6S4km/O617Z+FDWgALNtyMJVDrhhadCJaR4EWvrcLUcMO6NdAmNNFWxfXZ96io9IVITetTTleXNlOTgpKjLTpjHC1MjiDoUJWth51QlFKeL0pWXPbLlmYbRZ7iD7RCb1hLGffT6J/imCBxsOfWfem1Rn5Y6O+M/OFms9Qn6RbAuDKLcgDqzyWtGoYAbEjiSbx0Ut/Dsp1KTR6Za8vJMuddmVz+pOePNRmCPY02uADqzz3AbhgJLczuZMGByTujs4Uq7nZ3PJpB7nO1zFzhJjgQJHRUS8imSt/6/wA+B3sszmPMn4ldxe1/4egCTBe8xYmeLpizeN3QJheNmiKRN/uyWr5cjW1aZMAjUtDg6ZB5i4soWk+SuUXJcCWxdpPqOd2oplrQ4kgfpM3niBrw0hM9mw7a1MEehhy7wJfl+BPtUnh+xa1+UOaXi7Zc5s2AgTDbAC0KP3Wdn2pWP6KVNvvzH3lW42m7XsUZE1F3wevxDeHOp050lx5iwDfi5ZbtukZEucRwkkj4rQt7qhdi3xwDRHkT84VB22TnufemMb5KttRNA/DK2HaTYNFW55Z2/wBVoOwh+UPGfcFn+5tFzMJTvHaNJP7XOJHhLY8iVo2ymRSb7fensE1Ke1eLsXzQcY2/NDxCEJ8TBCEIAF4fWAQ9qQdTUJNrokkvJ4rY4+qPamNXM43Mp92C9CglpQlPsvjKMehg3CpxSwqdCmvTQuxwJHJZWzwymlmhcXsJhIpbs45siCq5tjZeYEHkY+XvVlSGJoZgoZsanEnjntZk219n5KhAkOLmQ0n0nRAeD0JADeGUlVjfXCF2PeXG+WnmjSRTaDHSy1HbeyHZiW+0+rzI91+ipe8eyS/GvkyYbe14Y2TpxKTxppO/+huVOSIjdrAFpqOBdORo7t3CarBbr9VIbV2U+nUD31w8uDmhkFxEgHkAZIywByvwVh2Ju7DKgdJzNYLmP+40m+oNpSLN1mvrkNqEucBLcxOVgdBLXEkh8lpmLLs/pIpcls3YwBawd3La4mcp5dYFp6K0sEBNsDhsjQOXvTpM6eDjG32LZZ7mCEITBUCEIQBmmKp6c+XhPyKj647pAB4fEc1MYmlMR9lRZp+kI5W8CB8F59nqMUr4HOAw4pMDyM9SpdlPhFxLuN7wBf4hRjXCnWL5zucGGdRHCOEcvBK7Lw5Y3tXuy6AOJkhoBEtB1JgtEcyV7r1TUgxHaPc+OUEBs+UKh8FTdya/z+wvQHdpsHEgn2pHHbfdnIIgE1InuDK3Rzg8EgEg94CLHoC5puaHnMJbBbz4R8J9qRr7NoPN5FyQCGll4Blgse4A2ToBa91GLVuyvJHlcDyrXY+g17Q3vxlLbyNSQYEjyGosovcGnmxGMq86xpjwY0yPaQpLbNdtOmCCCKTHPtGgEx7B70y/C2j/ANGHG+Z9RxPMyGT/AKPirsceG/gVyP0V8lf3jcDiapn1o9kfRUqtQNau2m0+m4NHmQFbd4qw7asQDd7unGFA7pUBUx7Twbmf7AQPefcrsfCs7JdI0vB0IytaLCGtGltArzSp5QByACq+wcNmrA8Gyfp7yrWnNBH0ub8lGtl6lFeAQhC0RAEIQgAXmF6QgDxC7lXpC5QHCEAIXV0DkLq4uoAEIQgBDE4YOB4qp47d9rsQ5zp4RBjRoVzSBwbS7MRJVc4JlkJ7SGp7Dljmc8vpE6B034yjYO6jMNUqODpL8st5QXRc3PpHpZTpogrlOg1pJAAJ1PhohY0geRsUQhCsKwQhCABCEIAp1WmLqPw+Fa6oARZxaD4E3QhYWQ303TGVXEGq7M+8EBo0DREQ0cPipXDsGamOAYP/AKHyXEJUumqVIltnOy0CQATni4niAvdLCsfMsFnOFpGhjgdUIU4pNGdkbUm17lZ/EZoo4aoKdg5rAdfWeGn3KS/DkRs6mR+gn2veShCZSSi6/nBXNtxV+37md7YxRJfpdzv94HzK5uC2cS8nhTMfzAIQuf8ABlq+tGt7rt9M/tH+5T6ELR0f2V+f+xPV/df88AhCE2LAhCEACEIQBxdQhAHCuoQgDkrqEIAEIQgAQhCABCEIAEIQgAQhCABCEIA//9k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8" name="Zástupný symbol obsahu 1"/>
          <p:cNvSpPr txBox="1">
            <a:spLocks/>
          </p:cNvSpPr>
          <p:nvPr/>
        </p:nvSpPr>
        <p:spPr>
          <a:xfrm>
            <a:off x="4716016" y="1340768"/>
            <a:ext cx="4392488" cy="8612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Symbol" pitchFamily="18" charset="2"/>
              <a:buNone/>
            </a:pPr>
            <a:r>
              <a:rPr lang="sk-SK" sz="4800" b="1" dirty="0" smtClean="0"/>
              <a:t>HRTAN</a:t>
            </a:r>
            <a:endParaRPr lang="sk-SK" sz="4800" b="1" dirty="0"/>
          </a:p>
        </p:txBody>
      </p:sp>
      <p:pic>
        <p:nvPicPr>
          <p:cNvPr id="8198" name="Picture 6" descr="http://duef.uniza.sk/img/pr/6_1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501008"/>
            <a:ext cx="8433370" cy="374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Zástupný symbol obsahu 1"/>
          <p:cNvSpPr txBox="1">
            <a:spLocks/>
          </p:cNvSpPr>
          <p:nvPr/>
        </p:nvSpPr>
        <p:spPr>
          <a:xfrm>
            <a:off x="307974" y="1707378"/>
            <a:ext cx="7936434" cy="15776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k-SK" sz="4000" dirty="0" smtClean="0"/>
              <a:t>-tvorený chrupkami</a:t>
            </a:r>
          </a:p>
          <a:p>
            <a:pPr marL="0" indent="0">
              <a:buNone/>
            </a:pPr>
            <a:r>
              <a:rPr lang="sk-SK" sz="4000" dirty="0" smtClean="0"/>
              <a:t>-štítna chrupka (ohryzok)</a:t>
            </a:r>
          </a:p>
          <a:p>
            <a:pPr marL="0" indent="0">
              <a:buNone/>
            </a:pPr>
            <a:r>
              <a:rPr lang="sk-SK" sz="4000" dirty="0" smtClean="0"/>
              <a:t>-hlasivky</a:t>
            </a:r>
            <a:endParaRPr lang="sk-SK" sz="4000" dirty="0"/>
          </a:p>
        </p:txBody>
      </p:sp>
      <p:sp>
        <p:nvSpPr>
          <p:cNvPr id="7" name="AutoShape 8" descr="data:image/jpeg;base64,/9j/4AAQSkZJRgABAQAAAQABAAD/2wCEAAkGBhISERUTExQUFRUSFxQUEBIUFBQQFBUUFBQVFBQQEhQXHCYeFxkjGRQUHy8gIycpLCwsFR4xNTAqNSYrLCkBCQoKDgwOGg8PGikkHxwpKSwsLCkpKSkpKSksKSwsKSksKSwsKSkpKSwpKSkpLCksKSkpLCksLCkpLCwsLCwpLv/AABEIAOMA3gMBIgACEQEDEQH/xAAbAAACAwEBAQAAAAAAAAAAAAAABQMEBgIBB//EAD4QAAEDAwEEBwUFBwQDAAAAAAEAAhEDBCExBRJBUQYiYXGBkaETMrHR8BQjUmLBFRYkQlOisjNy4fFDgsL/xAAaAQACAwEBAAAAAAAAAAAAAAAABAIDBQEG/8QAKxEAAgIBBAIBAgYDAQAAAAAAAAECEQMEEiExQVETInEyM0JhgZEUIzQF/9oADAMBAAIRAxEAPwD7ihCEACEIQAIQvJQB6hc76N9FgdShcby93lyztHSFxvrh1wAiwpkyFB9pC8dchFo7tZOhVvtY5rw3g5o3INjLS9VP7aF7Tvmnijcg2MtoUQrhArI3I5tZKhRe1R7VFoKZKhRiovWvRaCjtC8BXq6cBCEIAEIXhKAPV4SqlfaTG8ZPIKg7apJ+ChLIkWRxSkNKlyAq77xLH3uVGK2Uq843HT12NPtS9+0JYaqlY9Q+Vs7LEki6biF6254lVCyVUv6pDYCHlaCONSdF+ptRjdSEpo7TdUeY0n9dEsZZkv3nnH4UzpkNGFUs0nyN/wCPGHQ1pAxLj4BR1bxoS+rdmFQdWyiWc5j019jmrfALl94EkrOJ0UYuoGVX87L1pUODfjMcFQuL5zTvNntHZzCW/b4fHNT06gKj88i3/GS8F2j0mzGZ5JpR2jIlZ5tHMq9SfC6szK54Ijc7QXg2glVSquG1FP5mVrTxHX7RUjdopAaxUNS5IPguxztA9KmbGntAQrdGsHaLDMuC4tAwOK0Wxblu8RM72ngncedS4M7NpnDkeIXgXqZEjyVQ2te+zbPOfIK8VlumNwQWDgYnxIVOae2FjGnx/JkUQYwPG805OqjuDDe0fBQ/a90giOXgu754wBxWc52ascdSSK1rcTntV5jkqtREjkUzpZVaLZx8k4CsUtVGzRSU25VsRSbLsYS24ElXnHCXlmVOZXi4ZCaI1UFWtGFJXKpuYl5MfhG+yCtdKhUunE/AplUs14237FQ0xyMopC77XU0hU6z6h7E/LAqdelxC5TJxkmKrem6Z/RMaBg5XFNhVo2qOWTk10y5QgjtUrqPLyVKgCD3q810qyPKE8ipkTwoXmFaqNVd4XJdnYM5DsKvXnWVM8KtUUS2IU6p0B1V3o5UIrBkzDxHjKpU6Y56mFPsh5p3TQdHFu6fFTg/qRDUJOEvsfRAvV4F6t88oclZDpo3rMPLd/wAlrisb06ed5jeYEnxKV1f5Y9oPz1/JDRAkF2ip/tNvty0+7jdUe0r/ANm1rexVaGxH12e0Lt3OOZjtWVb6Ru7Uk5S88IbOb94Y0ITG2EBLmsgNJMxIJTC3KlEXn1RbaVOwqq12VO0q+LEpokc7goi1er2FJ8ladFc20leutDyVimArBrALqgibySXQubZunRV7qlCY3G0ICU3FzKqnS6L8W+TtkQbhQ1Wr3fUdXIS8mPRRwxgBB7UwYwOCS70equ210AB3Ii0GSL8EppQVJSKr1LkartlULq4IO32WKkKs4rs1FVqn61XG+SUInlWooXHCHqOmScKFjEUcVqFRxbuDA1TCnWhzN4Q5pB8iFJZugZ81apWjXvZxJIHrJPorYx5QtlmqdmzYcDtXa5AXS3V0eXOSEk6S7OFRoJ0EgnlpDk8hcVaYIg5Bwe5RnDeqLMWR45qSMNTt6RZuVWy5mh4kc13v9TdaIA4Jxe7KDZwSP5Xax2FKhW4BpLh+ESsmUXHhm3jzKa3IiuqJawHtz2K1QdhIm9IxXqexB13skRkfyx9aJnYXG83ux5KryXNNx5L7TlWGPVVgVmm1XRFZ0TMUhCjauX1oU9yQvVs5q1YVSrczxXFw+cqq5UykO48So6rVlSc4z2KzuKKpAVW5jSivB6wIraLijV5qSoFEl0KqtUBcNuCrFSxM6LipR3VJdEGyH7QVNQu/VUqoPJcsOYldYVY4p3QXdR5IS6k/PNWTVnCiycYHrioatfcaX8GgkxnRe4Kq7Yf91uD3qpDB3Ay7PcuRVuixvbFtjS12mx7A6CJEicJ70aob9UvzutGOUn/hN9ibLYy2pMLQd1jRkCZgEpkymBgY7BhamPS002zBza3dFxS7OwvV4vU8ZoLwr1CAOdwLhlBo0AHOBClQuUgtny3plsk2102swQ1zw/HM4cEws3w4cnZWz2vsplemWPEzMHkeaxlvbmC3i0kA6aYWXqobZJ+zb0mbfjcX2huzVWGFLLa54HBVk1eHcoIMkSxXqQMKi6pOpXbyonsjRcfJOEEuDyoeSghTaILFW1YwmkRcFG4Ky2kuPZZUXEluRCygBlDoCmcyFQvSYMLjVEk7Pbi8AVU1wdCllSqZK7oBcbpE1jvsvFsqtWoHgrLF3Mquy5RSKTMfWisCoOBXlbAwFSdc5XSSSLJdOZ0V3oxsw3F3vGdyi0GDoXOkpXTkkAacStz0Fpj2VQgZNTJ7A0R8UzpY7slCOvyOGFtGma2F1CAF6ts8wCEIQAIQhAAhCEAckrE27evU/wB7v8itsQsZQHXfH4nf5FJavwaGh7l9iepZBwkaqNsjB1V2k6F06kDlKV6G1OuyqWyuN2P1Vs0wl9e5jePIwuNMnCW58ARlW6NGVS2dcB89mEyt0RR3L9PAOohQGmrVQquXSutFUG/JFVpghLLxmEyqOVG8IIVMxrFdiJ1pJXRtVaaB5rqqzd15wqaY9dFQhwGCuHVnDgrDndYNXlShvc1GibfHIvrOJ0UVva1HuxiU7o7JHHyTOlQDRgR3K1IonkS6Fn2LcbHmtR0GEU6g/OD/AGj5JLcvAGU06D3Mmq2PwunhxEeiY0vGVCWte7Tv7o1iEIWyeeBCEIAEIQgAQhCAPHaLE2hyT+Z3xK2rxgrEWjde8x5lI6v9Jo6H9Rec9T0quFTcilUIKTjKhxw3IvBspHcu61Ucj/8AITtlXCydC6JqVfzZ+IU2T0sG2/2GXRXLaneFfZdn2obgDfLA3iYbvF8+iV9GakGoO0Lm1uv4mjJw51XXmd4CPRSgrTKdXxlZpHFQPElWa1yxkAjec73WNHW+u1UBfxVDKtM09/3HSHtOdCeBUnjfYvHKkdVLdK7umcjknt0d0EnwH6LNXu1Gh26RA0mSYPJyonBjmDLzyK7+mcGSAASOGRn4K9cvkU44gO9FFeuDg1uJJcfDd+Cgsqpcxk/ygt8nFRUfpGoTvNR7b5qAcYKbUKMZSWgYuAToZHnp8FoGhVtDGZ0dEwg1cLhyC6AixbaVrpspn0JqffVG/lHo7/lKrlyY9C3fxDv9h+IVmnf+1ENXH/QzboQhbh5sEIQgAQhCABCEIA5qaHuWItNPP4lbaqeqe4/BYiwMt8T8SkNX3E0tCuJfwWXEqB0yrb2AhVKjYwkWh+LLlu+WnsB+CzVFghzuMQVobMYI7CkjGQ0+KsLsHEmSdHD13/8Ar8lX2gz3qWN6nUJaTwDiHAj64KXo2775w/L8CpOktDdqsqcHgscfzNyP7ZVuDlif/o/jJKdckkAkud77zqe0+CaW1sysw0n6ES0nUOGhaeBlKLI8uPFNLL3ge2U8lwZQu23fVKLfvi1xpiGEYLyRhzhzAgeCwtzducSSddU86XXJe+SdMx2rOB2PEquSJRk7onp3T2ZDiPkcaLRbKk0my0tPEHUyZ3u5Z2yo71RjeBInu1K1DX/ecfd17xwSmSSTo1tBFybkQUm/ftHI/MhPQ7GUitv9YePwThlMzJKUk+TTzdnld54LmmSV1VeAuqbMfRUSHggrsTHocP4g/wCx3+QVC6Vzog7+Kj8jviFbg/MRRqv+eRugvV4F6t08wCEIQAIQhAAhCEAQ3BhrjyB+CxGzxHiStptAxTefyu+CyOz2jdASGq/EjT0LqEv4LYcIUdUSFN9lHBQVuqlGORafR5YO6xCVPaIcBoSYVsVi18jTiqDqkt7pHquRYzji1KyPY1UMrS7TdcO1XtubRZUomJDmvYWtcIkEkSPBXNlbNa0McR7+sjQ4SXpTWALZmGOZvGMTMeOqux3GmxbUbM7deEXbChoE+taGCeABjyKyh6Q0qZIbLyMANU1v0wqVZp0qRIGHEGCDxBB8Fobo+zG2y27q4FXSy2IfI0PzWacCOevJaTb11UpkNezWSGk6d/JIHXMje3DGc/r3KE2kEIyk/pRLsSqBVJMmBAHaTCe0q33pJ6sjE5E8kn2LaguL8kcOGeSZ7Qty0jOseB/VZmV/XZ6XRw241+5NYuHt/Apw6sAO3ikGy6s1JOoBCZPqKiTGckbkdOdlXaZS5pUzLrnzXEyEokl1+iudChN07spn1IS+sSU06CM+/qnkxo83f8K/T85UKavjBI3CEIW4eZBCEIAEIQgAXkr1eIAo7bqRb1D+U+qyezn6Jp0uvxDaQ1JDn9gGgKVWR08llaqSeSl4NrR43HC2/I5aVDXpSFdo2xgLutQwjY2ilZEpcGbqtSVr+sGzq8z4FaK7pQ6PFZmoYrFv5iZ8ilumbGFqUTaUYBYNPGeCT7Z2eX0qkkkbxwNB2hXA8OEtGd2JGo7VN7MQBvEhwMznI4lNdqjOScGYrY9BjB1gAwkaY3HRlr54HmrVraU23I3fdqDJa4t3SPdyOa82n0feaxfSfutIhzYlu8MR2gpnYbLr0mGBReToSAHCe4x/0pY8bUrO6jPjcXHkk6U7IBeC7rueBJJncaAJgdsLLbTLXEhrQGjHZCbbS2rdBpBDG73Vc8gPMAYH/SzYtH1HNaXkgkSAN3U5MBTzwcnaF9JnjjVNcsfbHphtNsCZH+RK42iI3RyTBtNjd1jcBrQJ5R80truDnEHOsd6zX+I9Bi55K+zHxVcOYJCZVOaVWH+v3CE2c7MKM+yc+zumFO1nILmmydVN7Lh4oSKZM5eMapr0JcPb1O1jfRxS2sezuUWydpewrtqEHc9157DifDVW4JbciYtqYueGSR9LQuKdQESNDkHmDxXQW8eXPUIQgAQhCAPFU2jtBtFu87jho4kqS6uN0YyVmbwOe/ecZPDkO4JfLl2Kl2NafD8jt9C3aTnO67tXGT46QurLQKS9ZOEW7Csl8ys3bXx0P7GoYAVqq1UrRuiYxhPw/CYuWoyFN/bFwxqFjbikRWeXYyIETjgfrkvoNSl6rF9JqW7UB5gT3AkT6jzS+WNcmlocty2lzZd+0SMzHLB4K47qNMjJ63dyASSxfLuWMppdO344xEcAI5oxu0XZsVTLTA5retAnPbJVCowe9oBxBIPyXtS/BAkROPLVQ3lbTdIHPjONFLft5TIRxXw/J5SY0vcSd8NZADzvZPIgapfY2HsaxdujrEkRmMdq8o3Pb3nTPAdq6vLgtzIJgSR8FCWXcWw0qjKjus0B2DzLieKXVHa496e8LsViW8c6SOaq7xAnGcHhiUuaMI0iKx/13GRACbUBPjolOz7Uve8jnEju4LWWFjuiTquNWynJkUeSu2iRqFK7l5K1WKp1HoaooT3csrViScaqMsJEFWQ0TP15qMsz5qJd4HnR/bRpjceSaf8AKTJLezuWuY6RIyDoVhdnMzlbKybDVraWbapnntbjjGVxLSEITpnghCEAVLwYSitSlOrkJVWBSWdcjunkxPcs4Lqgwqw+kJXYowklE0vk4oYWKvNbhL7QQQmYT2Loysz+oruCynTG36rXRoSPOD+i1tZ4HEDvICS7dDKlJzQ4TBIgg5GVDKk0X6WbhkTMgLmCCOPBM6N8Gt1z81m6+8wzwImDwPLuXbapfganAAykU3Ho9H8Sl2G2Nshu6cnMtGp8Evbtuo4nqHJweOnFMKGzw6ufaY3IaGkgHeGpWytrVm4Za3AwYH1KdxYVVsxdRrZ73GDpI+cftGqBAaSRzHwUlttN7nBlRu6TmeccFqruiyHFsCNcR5c1lNo02h4MkEnAPPhjgpZMMWuCnBrcsZq3ZeNUnAHjOgUNzUx3LofL0UN3UHbqAs09PJ1GzSdEbD7vfP8AMZ809e5IKO3iym1lKmYAALnY8QAqlztWv+KOwNDVf8dIxpT3zvwPq1TKr1MpFS2lVnJnsI/VXW7XEddpHaDI8AVU4MYjJLgYFmF5u5z9d68tbhr/AHTMefkrLmqNMlKXBZ2dTyFrrXRZjZdPRamgMLT0vRh618koQgITpnghCEAQ1UsrsymNd0FL67gUrmGcRTDPRTuoqIkBLNsbYM+zpnJ95wzHYO1KpobpyfBeu9tspQ1vXfyHDvKU19qXFXV+4Pwt/UqOzs+eTP1JTAUYU99ItWKK+4vbYA69YnUnKgudmt4Du4JovH0cKvdZcZS5e5pg+RE4Vem8NcHN4GY+KYbVtszwSe4lpB8D2rmSKatDWHK09r6Y4pWrK9d7uJdM6csSml10eIZDX1BEEQ8QSeBWb2bUcKpDRvZaSJjhkgrTVdqEMhzKoA5Cc8lenwjFyxUckkZ2/wBlEGDVOCZAdOYws/XotbgOJIJMngU7vb0OJMO7iCCOxJLk7xwCJ0wrHTRRG7VDm2ILQ4g50HMwFYtLYZLhnEECfBR0qfDg0AD0TWxp+pmexUQhXJuZcrkqOaTIBMY0yI9FXrMngmF2MCO36KoP0VGV8ncceDilHJTbg5KGk3Ku+zwox6JSKbqQB3m9U8xqmOzdoHe3ahEH3XH4Ojh2qrUon65KL2ffxU+ytm2sm5+C0FHRYzo9tE4Y/P4SeHYtlb6J/AqMnU9kwQgITIkC8K9QgCJ9MHVROs2fhHqvEKpommzl1hT/AAhVv3dthkUm8cyfmhCrikT3S9linsukNGD1Xp2ZS/APVCFJpUc3y9s5/ZlL8A9V1+zaX4R6oQq1Feg3y9sgq7Bt3e9TafP5qvU6JWZ1ot/u+aEKbSo7vl7YUeiFm10totBmZl3zTB2zKREFgjlleIVtKkVJt3ZWf0Xtf6LPX5qCr0NsnZNBhIyPe+aEKD7O2SN6KWgn7lv93zUzOjtsNKTfX5rxCkkiTyT9v+wf0et/6TfX5qP92bX+k31+a9Qq3FeiSyz9v+zn92LUf+Jvr812Oj9v/Sb6/NeoXYwj6O/JP2/7Of3dtv6TfX5rz927b+k31+aEKDig+SftklHYNuNKbR5/NMKLAMDReIV0CmUm3yShCEKw4f/Z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8201" name="Picture 9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36"/>
          <a:stretch/>
        </p:blipFill>
        <p:spPr bwMode="auto">
          <a:xfrm>
            <a:off x="6849938" y="1340768"/>
            <a:ext cx="2258566" cy="2165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9517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2" name="Picture 6" descr="http://870947188.r.lightningbase-cdn.com/wp-content/uploads/lung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1365" y="2939108"/>
            <a:ext cx="3989652" cy="3989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http://k9rawdiet.com/images/P/trachea.jpeg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652"/>
          <a:stretch/>
        </p:blipFill>
        <p:spPr bwMode="auto">
          <a:xfrm>
            <a:off x="-1620687" y="2664487"/>
            <a:ext cx="3712724" cy="4538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 descr="C:\Users\work\Desktop\trachea_adam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8396" y="2664487"/>
            <a:ext cx="3235604" cy="4193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6000" b="1" dirty="0" smtClean="0"/>
              <a:t>DOLNÉ DÝCHACIE CESTY</a:t>
            </a:r>
            <a:endParaRPr lang="sk-SK" sz="6000" b="1" dirty="0"/>
          </a:p>
        </p:txBody>
      </p:sp>
      <p:sp>
        <p:nvSpPr>
          <p:cNvPr id="5" name="AutoShape 4" descr="http://www.datakabinet.sk/files/documents/dk/dynamik/s_ilo_dychacia_sustava_1_cast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6" name="AutoShape 9" descr="data:image/jpeg;base64,/9j/4AAQSkZJRgABAQAAAQABAAD/2wCEAAkGBhQSEBUUEhQVFRQVGBgXFxUYGBgUGRgaGhcXGBgYFxgYHiYeFxkkGRgXHy8hIycpLCwsGB4xNTAqNSYrLSkBCQoKDgwOGg8PGiwlHyQtLCwsMiwpLCwsLC0vLCw0LCksLCwsLCwsLCwsLCwsLCwsLCwpLCwsKSwsLCwpLCwsLP/AABEIALQBGAMBIgACEQEDEQH/xAAcAAABBQEBAQAAAAAAAAAAAAAAAwQFBgcBAgj/xABBEAABAwIDBQQIBAMHBQEAAAABAAIRAyEEEjEFBkFRYRMicYEyQpGhscHR8AcjUnIUkuEVM2KCorLxJENTk8IW/8QAGgEAAgMBAQAAAAAAAAAAAAAAAAQCAwUBBv/EAC4RAAICAQQBAwIFBAMAAAAAAAABAhEDBBIhMUEiUXEyMxOBkcHwFCOhsUJhYv/aAAwDAQACEQMRAD8A3FJVHL28ptUeoSdEoqzxWqQmbnpTF1WMbmq1GU283ua33uISVVrS0Gm4ODhZwIcD1BFkllk0rGse3oj9obbdmy0hmiATwsYJzCQD0N7FM348U5fWeAOLZBA89JKiNu7wswzSxneeZgE6/wCJ54NngLlUbGY/tnZqtRs8JMNHRrQs+Tlkds0IxjFUi4bU/EhokUWl5HEd1v8AMROnIearOL3wxtQmHNaNYDc3vfPDkAo55LrUwSP1OGUH9o1IjwTihsuo+A8l3+EAgeJ4+9CUY+AUL6ERt3GTIrujwbHDol6O9ONpmRUDv3MHxbB96mqe7uUZqxFNgHrGOWg1Pl8lH4oMeYpt7g9ci5n4Lu7/AMr9DuxXW7kmdl/idMNxDMvMmXt9vpN96u+x9421AHUqge39BdPsdz6FZJW2VI0B6eMfOU3ZhalFwdSc5juJFvapRmk7i6ITxOqatH0Lhse19hZ36TY/1TlZJu7v84kU8U2biKgt0k3t4i3gtI2TtHOS3NmgSHcY0IPULQw6nc9suzOyYKW6PRJoQhOiwIQhAAhC4gDq5CCuoAEIQgAQhCABCEIAEIQgAQhCABCEIAEIQgBCqUiwSZOgS1Liqbvdv5RZSrUKJc+qWup5miGtJBaTm4kSdJvCXbX1MtV9IyrebbL8XiX1HHMC52SbgMk5A3kIjxWgbmVjR2SXO0zVCPCbx5hyz0YUAcuXMK9Mef7Fp6C5HKwqu+SzM0tyodgqaK3iPziXuuXcOA/w9ANE2o1KLXQ8ZfKPenuEpFtdzcwcHtzwPVP6Z8FKVGUxZ0a8vPzGqq206HN1q1wMqe0cMwd0Go60Dh9UgzDV6jszXdkD45o6chfirFhdn0g3NmYG85A+/eo/F7fYx5DAXNHENP0Meamo+yK3K/qZ4wm7cuBeXPNu890mek6JDGUQ+pkZZjLF3EnUhvIDSUvR3pfWDm0WZBEZzM+DdL+Hu4q4XBgQJ8ALk/W4Q+O+zkfV10JMw1oTulsnNw++ilMJspxEkBgEa94+waeanMBhKbXNJJMEax8OSrUbfZdLJtXBEbO/DgVXB9UljdQ0ekeI19EK8YDZbKM5Zk8TfyTppXVtY8EIU65MaeaU79gQhCvKQQhCAOErmZFTQpBr1FunRJKxdxXQkpXppsg5R7C6vLV6UjgIQhAAhCEACEIQAIQhAAhCEACEIQBA7z451HB1XMs6IB5FxDZt4rHzRvz5cZ6D74LWMdjKWJpvpuzEZg0wIIcIcBca3A9vJNcLgaGF9Ed46uPeefPgOgifJYmXOujQxY2uK5M/wO6uIrkRTLG/qeMg8YNz5K0byUmYfBU8ODJsBNib5ifiekjmlN4d+BhxlY3NVcO63UxwceAHt8FQ8Vja1WoatYlz8jnNHBsAkNA8fM8elMU58l1OL5H2HotZXJAsWNzHm6SfGOCXxu1MMXBju9bXlrw11ledy39tQDqglxJzGNYi/gp2rs2nq6AOI4K6VRfJ2LclwVqqyhl/KOdx0a2T4TwA+7JXCYOplh5a1vJsknz81OYTZhqOik0Nb+qCALz3RqfJS1HAMox6z+JOvly8GjzVc8lEowV8kZgNg2JIFNoEuPrEC+Yn1eOt+incBQpN9DmWk8TI7t5kiQRwUbjK4F6tRoEGAS2mGngW5jJ8xfQ21bN3rwbGGm2th2gx/wBwHjwGgvJsFX6nyiT44H+y9p1O1dSrFsOGU5RGU5n2IBtq0AkSU6q4oUgTUIaBEuJgXMAyeZI9qi24/C4syKlN9QaOY4P4QZbMmRAMXi0qSo4N1RppVmCrTdLc0+qeBjoOKJXaOJ7Uyf2btKGgOuOB5fUKYa6RIVP3Z2NUoh9Ay+nTMUqhi7DcMd/iYTHURyVtoU8rQOQWxpnOql14M3PtfKFEIQmxcEIQgDy8WKjKFZShCrrMSAdUpqJ7XEZwx3Jk2wr1CY068a26J2x6shOyEoNCzF7XimvYVyKmCEIXTgIQhAAhCEACEIQAIQhAAhcJQuWBTaL+yYXPPeOgOgtcjjHjqVX8dtMmtGabc9ZH0n2KU2+8udkbw7vsHzPFMMHsoGCdfuJ8RPuXmPk9Xp4xjH8SXkjtqbIJxRe4WeG5Tws2CPvmndTYAOU8hBHMXVhp4dr2Bp4aHkRYFR760Oc02LdR8/BWxurEpV0M8DgG4akANGzc6kTx+Cc4TZxqEPqyGeqy8nqRyjhqeiZ4bECriWsPotlxHPL/AFITf8Sdtvo4cMpEh9YkZhYtYIzRyJkDzKmk5OvLKXUVfgX3k/EfDYWadOXvFixkWjg53os8BJ8FmO2t/cVXmH9kw+rTt7X+kVFHAwElUpJ7Hhxx57YpOc3x0Mq1UuMuJJ6mfilcNg3PNh9/NWrc/wDD2pjPzHHs6AMZokvPEMHIcSfetMwv4f4Om2Ozc6OLnOm37YATdpFMcUpcoxyhsiHCSZ9mmq0XcvY1SrU/LqPfkjMA8kNng6DYWKlsd+HWDrCwqMPNlRxA/wAriQfco/Y2zqmx6he056dQZS8XBgyA9p9F3u1grqcZBLHOHZrWz6BawAiIEfcJ2qrW3vAwj6wLczS0NkWJJA09qldnbQqFo7TLmNzlBA8pJXXOMXtZBQclaJVC4DK6rSsEIQgAUKdgnODmGWZNrxMwppCrnjjk+oshklD6SB2iSK56gfT5J1h6ya7xshzHcCCPv2rzQqLOctmaSHUt2NMmWPSgqJpRqiErK0Iz4EnHkcArqQpuS6sTsg1QIQhdOAhCEACEIQAIQvD3wuN0B4rVF1R2KxN4XUhkz+obhi4K7R2YX1rmJ168ZHMqSo4Sk13dOYtdBaSLkCSOhFjB6JXGUspkWI0KjNpsn89gh7JkAkAl2QAuABzWbymwA1WVSToenklNJp8HpuLq9oRUYHU8xa17AA7mC4TaLg2jSJuVH7y4Elpe306cjlmaNR1NgQPFSWz9o9tdktqNsSLtIt6ws6NJ5gpOq0tPesTe958+K6588oIR8WZ7s3a3Z4qlUJhpdlceEPtPhOU+SnvxE2VnoU6wEikXB/GGvLb+RAnxVf3m2RkqOAHdPeaOh1HtkJbZG+9ajS7OpTZWpxlGYkHLEQTfMItcJhU6aK3atMqbmA/cdEbK2R/EYmlRFs7rmJhou4+QHwSlYAkkDLJMN5TPdB6aKyfhnhw7FVXfopwP87gPgD7Sr8fZBq+DQcjKFEBjQGsDWsYPGA376phUJJ7xzO0M6T/hHL4p3tD06Y4d53saI95KQbRB1vzHtEhdySbfA9iSirCmxvqjK4es2xESL81BY/emniXOwNMF9Z8sfUAinTi7nyTLnNAJAA1GqmILJiTx8eF1AbrbonDVqtZ5BBDgyLuAc4Ek8jA+KgpuNsjmi3VdMf77MpYfZYFJn91WoGbkm4eS8n05Bv1PNXjA1g8NI0dB8jdV7BVR29WkS0uJlo/bYtIOhDHMPXOpqlV52KhHNbSl2KfhpXtLEF1MsBip7p8k9WvCakrRnSi4umCEIUyIIQhAEZvBQzUSeLSD5aH4+5V6lisotorlUZIINwbEc1RsdRNJ7mHgbeGoPs96y9bBpqa+DR0ck1sZN4PFSE6diVAbMrKSfVuPj8lzTzbiW5MSUiWp1LJUVVC/xo8uCSq7TAPPkNT7k2slC/8ATuTLI2qvartPasAX1FtOQSjdo3sfn7VNZkVvTSJ0uSVauBxUO7agtdIVNog8ZF5+xdceY7HTS8k0yuDoUuallU37UDDqIPHj/VS+F2iCJm0Lkc3glk0soqySbUSeIq2SNGpJK5in2XJT9JSoeqiHxOI/MAQm9OkamIDRx16DifvmhZUMeTJbijSnOGOlJkl/Eh4IOvJNW1Qx9/RNneHPy19qRxYzd+mbjVv0SNHFh9uPL6JeXujsILoZbf2WKbs1yA05AC/K0l4EBjI9LN6eYXhSOyNqNrZ2P4EQDGdsgkNdBMOAAM2kOGtyVaOIGU06t2EWPIcQenwXmhgaOHgs5Q1rYgAT9ePkpOaaIuLXDIzejYpyAi+W7TzHERz4+Sz7G4bKTwnl9wtYqVH1hAbYcjx8TxVJ3i2XF2juuuOh4t6fYU8c/ASi2rffkptajb78lM/htiAzGvYbdpTcG8LtIdH8s+xMKjbHom+Eo1aQONp5QMPUaDJiSeAHEZTflKbxOmUv3NU2oSHUnC93t9rQR/tKbNc7S48Tw9ia4Xb9PF4fNSe0EEHI5wDmPbfKb6ETB4g+KdU8bTIBL6cRMlzR855rmRO7NDHNbRWnTk3J8BpdSFNluSjjjqY9dnTvD4Sj+16f62eGYfW/kqpPigfqFsVgLCqwkOpuGeczgWD1g0avygNzXMAhSGBxoryNKoGawLZB9GZvBFr3tNlH0tpNaZD6ekQXtgg8CJTvCY6kAcjqbOvaNPAAAX5aKun1QrNU7JLZtQuc0/fFT6j9k0G5cwIPAQQQI6jivWP2qKT6bS1x7QwC3KY4kkFwMAXJAMDyWxpsbhD1GdnmpS4HyFC0d78O7RxiGk20Di4Sb2ALSDPglH704cf9zSJkFuWXR3i4ANIuSDeATCZKCWQmuE2pTquc1jgXNDS4XBAcJab806QAKE3l2V2jM7B32cObeI6niPPmpolEqGSCnFxZOE3CSkjP9nP9ykqtaGzeRZMSIrVIFu0dFup9yVxR7vH75LGxLa2jd+tpjHG7W7MTP3H0VYxG8TmuBzRJ8Z0PDxSm89Q9fsH6n3qqbQJd2ZniPe2JU3yx+MYwjdFu/wD0oJMF5aBr1tqLQLJ1hdvEwG36cZOg+48lnWIqva6830PBMMXtBzncsoiPn4qUYSb7Kc2pxQj0arjNoVe8A10cCe7pwaJk+zVRP/6nKTOcDTS8gSRcx7efRVantZ9UzUdmMASfCyNo1XVKkgekGuOsZg0B58S4E+ai4uy2ORKKdLkncXvYSR3jqLcAeV1ZN2tu5hElZpjMJlLZMkq07rv/ADddTb3oquUSUlkTi0a7s6tI1lLYx1lH7Dd3SneMdY+Cum/QYc41loN2mAuqu4yBPSJQld229x5/xfILqa0irEv55E9S/wC6yDpYYNDJL872hwMdxsiwcfYExxNLOXOp2qNJDm9QfjaxSmytpNDxSrFrWtl9N5i2pLJ8DZIvwLjUNem9uepNQUYN2kgtaXTAe5pkCLwY0Kw3HyjXbcZNTfwOsLiBUaQdR9zHyS2EyipDxrbkJOhPMR8Uzd3wKrLGO8ONtQf8QuEs6oHtzDUaqqS8on3aEcZtWoysWk5WipAgFojUAC5fIzaRJERF072zhGvbMQH/AOl3PofoeaUbXBynJNQCM3ThpcpWpRq1BEWmQLN+/NTclxQuo7XyZjtTBFrjNiDBGvn4XXNzqzXnEYap6NZuYc5iHeeh/wAvRWLejAaVIMjuuH+2fh7FQa9Z1Cs2qwiWEOHX+h0TUHuXBCS2SLHuzu3iMLjQ4R2UOD3A917YOW0zmzQeiuFRsEkaG5HXibe8JDBbRbWpNqMNnCR0PEHqDZPMRWYILGZmevLnBzSdDEEETAsqJZpydMZjGONWuUxkx7nO6SOPxPHwT3C4W8NBLjx4+S94bC56mVhkE90nkQCCVcMDs5tIQNeLuJ+gVuDDPM34SI6jUxxpUiKwGwHavt01KmaGCYzQCefFLoWzjwQx9GNkzSn2cAUFvKyi0sqVaRqSHscQ4gimGOqOkAgOacl2nXrop5cLQdVcVFJq4/BskVMMRJMAkPLhkmXAu4ybHjfVKsxWDZUcXUXzm7+Y5g1zHESQXd6CJzwddeCt7qLTq0HyCDRbM5RMRMDQ3IQBB7rmg41TRpdmQQ0ybx6QkSQLl1uCn15bTAmABNzAiV6QAydsagTJo0pOp7Nn0XDsSh/4KX/rZ9E+QgDP8RsykK9X8qn6bvUZzPRdr7Np5f7qlz/u2fRPMewjEVLaun2pQU1ixb3y+WbkVGouvCM83pwLA0EMYNDZjBcW4Dk8+zoojB7AbVwj6zck0X99paBlaRLXk8pkHkrZvVhe4Y9W+sWIPnb5Ku7jYh7McYvT7Or2zToaQYSZ6h2UDqVYuXTG8j2490SN2pg6bKJqF1FxHqshxJOlwI96pxKtuG2O/GUTSpOZ2zXNe2m57WzTyuaRmNg4HJYxYqq4zBPp1HU6gyvY4tc2xgjhaybxxSRiZ8ryO2OMFiIKlMJj2B35mYRJlgDjFjEEiQDfXj0XnZW5OMrsbVpUCabtKjnMY0iSJ7zgYkck8x27f8Exz8Q9r6rg6nTp05e0OqNLS99SA0lrS4hrZvEkRfkoR3ck4ZsihS8E3svYLa4NV9QihTYaj3Bpa6ALAZhBcSQNea5uhVa6pbrYnmdPYPenuC2f2+x69Om5rSxzKjnklrXNAJDLiZJm0KN3BwvfnTl9+xKySqzR0+WUpOzXtit7nilsdoVzZtPK0Dou47RdyfbFG7y2PN3f7o/uPwC4vW7w/KP7iuJ3Tfaj8COo+5L5M42heDxj4FSO6tY1iKTruw5D6buIb6LhrFpF72KjsWIdHU/OPiFGOZlqGCRIIkWtGkjodFiyR6bJD8THX6FhwO1AMVVAP5dV7i3kDNvaPkpBo7Opb0TpyH/B+Kg9m4Bj8K8kEVhncx/BnZZTcTxJIU1QritQa/oD4GLj4qp8Cz23S8cEhRf2b49V9uUToQeig34yoyoS55dkquazuua53edLGtJDSQHNAcLmCpKq7NTB5Ly+uCQ51OTIObMRJaIkS0gHhEqMZpPkqljb5PW2MGKgIBBFVtjqM3/Me9Zhi6AdIOvLrf3rVq+PY6m1rWkEGbxax4jXVZztfCZcTUAPrF3k7vfNMYH2kUZE0laI/dXbn8NVNKpak8i59R3B3gRAPkeC0iiMrsw1FvEcv+FmW2NmWzDUf88fv5zW5G2zVcMPVc4FjAKUOcJAJlroNyBp0HRSy4lP1rvySxZNvpfRpeyMoqMIaGgANAtyI4QB/RWdU6hg29mxzX1STGaajtHchwhxAVlpYEFoOapcf+R/1Wnpcbxx2vzyZ2okpu4/A9Qmn9mj9dX/ANjvqu/2eP11P53JwWHS8l4GpH/Oibf2cP11f5ymW0d3+1eXdo4SKIi5H5VQvOYT3pmOmt0AS2cRMiNZ4LuZVWjujXawM/ijADW6PgAMyHu9pEEcOHPgvdfdmu3M+niHOqZQ1odIHcLzTLjmvlzMng78y3fGUAtCElhaORjWyXQAJJkmOJKVQAIXCulAFY2sz/qHeDT7v6JU0pC7tUTiP8oTnD05WTGP92Xyam6scfgq+8+Dmn5Ee6R81nGy9r/wmKdnbmo1m9lVA1DSR3mn9QN+t1tO1NmB7CIm3n5eSx/fHYDmklhm/o2Dh8jr0PRTmtsrG8U1lxOIyfsp2C2oKOaQ2oAHfqY7Qx1ab9QVG7ZwLarcRjDna2rXyYcRZ+pqOJPqtAGnF3RWXejC9risLXbDf4qmypp6JAAeI5h2f2BWfbeBGLo4ehTa+gKLSM7KfatAyANDGBwc6Qbm3G6sjJJv3M+UJOK9r/YzbcfCZsYxhq1KReHMpvYdKhE0w4GQWl2ojiu7a2pUrMyV25a1GqG1ABAnK+DHDQ+xW7cXdathqvb121KbaLwW03UiDUsQXZi4NpwIN5+qX4k4kYis12VrTmAAAGZzT3AXm15dMXsTyXZNcX2dxKdOuq59iG3sxj6dLDYWmS2m6iytUAtne+5LugEDyVk3EwQEDiYJ6ROqiNu4BtfadXMSGUi2gxjYJcKQyeUkH7utP3X2W1tMQ0NHIX9/FUtbpbUO47w4XOS76JfD0bJDGU9VLdlZMsTT+innhUTOhkuVnvYYimf3H5LqU2WO4fH6ITWnVY4lGV3NszHaMAz0adeVvgo/H2cD+34/RP8Aag06Bw+Yv5ppjGy0Dm23lH1WKz1kX6ESO8D+wo06TSAalNpMcGGHO4+s4n2L3ufiJpOYfVPuM/T3qLdRNZ9LMSZAaTNwxugE6DKCFYKGVtYNa1rXdkzO1gygOzEi065SJ/qqZijjsW19sc4Id1w8fn9EviMe5uGaaYu1wBEWiQST4B03gWKQ2eO+/wDd8yvVOm003NqUy9hPKwJEEew+9Vp0yrIty/Q5szaXbsqh2QmmJBHpDu5u+BZp5AE2VX3mww/iQZ9JjPEmXN+TR7Fb9n1KLJHfvOvePe4AjoYA0AVa2jhs+PwzTMwwnX1XF3xCvxyW7golFpO0Rm19hOoDLUOokXkfYVMLzSrh7D3mZXA+BJ/p5rWN+8GXU6cg5s5FhJhzCf8A4Cz7Gbq1i8ua22UG8NGpm5Mf8pvE75F5Gp7NrGpQJbB7udvgRnb/AKgfYVbNnVJpjzVF3Aql1Cm0xIplvAjuO7Pzty66q5bE/u45GPcE/ifEfzQrNfV+TJJCEJoXBCEIAEhjqBfSewWLmuaDJGoI1Fx5XS6EAVanu7im0yxlZrAc0NbPdJiDmAGgk2aATw1TzYWy69Ko7tHzTAc4AGxfUe5z7a5WjLE8XP4Qp1eXPA1suANThqn/AJT/ACs+iQxbzTbLqzjyGVl/CyMZtaLMEnmdP6qK7J1R2Z5JP3pySmXVJcQ5Yzj098y4QhQwlV7i51Uy4/pb9PD2KXoYN8f3rv5WfRdw+H6J/TYo4INcslmkukM6+EeW2qun9rfos83y2LUFy8nqQyYvxiVqLws/30xVS4pNH7nX9gELupSou0OTZO30VA0i/C4aqHknCvcyo2AS1jny1wAE5SHn+U8lYa9qUtd3jaOv3HtVLFHEU6std3haMoDTmJaA4GxBuPLopTam87MJXNJ+Gc57Awn88mmHFgNmFk2ni4+xKbJT6Ho6jHCT75dlwr4nuMDzJpwwuguMhjDx0MuKpe0IfjaTnH8unVZVqHkxmZxB5lxgAcZPIpXZ+9TsS2pSbQJdPa5nPGYuc5rDENIvmFunRRW1cLXa5rXZWB5MQ7NcETmt1mTOnALqhNPdRH+oxuDh5ZObuYbt8Q+o4Ol73O6S4km/O617Z+FDWgALNtyMJVDrhhadCJaR4EWvrcLUcMO6NdAmNNFWxfXZ96io9IVITetTTleXNlOTgpKjLTpjHC1MjiDoUJWth51QlFKeL0pWXPbLlmYbRZ7iD7RCb1hLGffT6J/imCBxsOfWfem1Rn5Y6O+M/OFms9Qn6RbAuDKLcgDqzyWtGoYAbEjiSbx0Ut/Dsp1KTR6Za8vJMuddmVz+pOePNRmCPY02uADqzz3AbhgJLczuZMGByTujs4Uq7nZ3PJpB7nO1zFzhJjgQJHRUS8imSt/6/wA+B3sszmPMn4ldxe1/4egCTBe8xYmeLpizeN3QJheNmiKRN/uyWr5cjW1aZMAjUtDg6ZB5i4soWk+SuUXJcCWxdpPqOd2oplrQ4kgfpM3niBrw0hM9mw7a1MEehhy7wJfl+BPtUnh+xa1+UOaXi7Zc5s2AgTDbAC0KP3Wdn2pWP6KVNvvzH3lW42m7XsUZE1F3wevxDeHOp050lx5iwDfi5ZbtukZEucRwkkj4rQt7qhdi3xwDRHkT84VB22TnufemMb5KttRNA/DK2HaTYNFW55Z2/wBVoOwh+UPGfcFn+5tFzMJTvHaNJP7XOJHhLY8iVo2ymRSb7fensE1Ke1eLsXzQcY2/NDxCEJ8TBCEIAF4fWAQ9qQdTUJNrokkvJ4rY4+qPamNXM43Mp92C9CglpQlPsvjKMehg3CpxSwqdCmvTQuxwJHJZWzwymlmhcXsJhIpbs45siCq5tjZeYEHkY+XvVlSGJoZgoZsanEnjntZk219n5KhAkOLmQ0n0nRAeD0JADeGUlVjfXCF2PeXG+WnmjSRTaDHSy1HbeyHZiW+0+rzI91+ipe8eyS/GvkyYbe14Y2TpxKTxppO/+huVOSIjdrAFpqOBdORo7t3CarBbr9VIbV2U+nUD31w8uDmhkFxEgHkAZIywByvwVh2Ju7DKgdJzNYLmP+40m+oNpSLN1mvrkNqEucBLcxOVgdBLXEkh8lpmLLs/pIpcls3YwBawd3La4mcp5dYFp6K0sEBNsDhsjQOXvTpM6eDjG32LZZ7mCEITBUCEIQBmmKp6c+XhPyKj647pAB4fEc1MYmlMR9lRZp+kI5W8CB8F59nqMUr4HOAw4pMDyM9SpdlPhFxLuN7wBf4hRjXCnWL5zucGGdRHCOEcvBK7Lw5Y3tXuy6AOJkhoBEtB1JgtEcyV7r1TUgxHaPc+OUEBs+UKh8FTdya/z+wvQHdpsHEgn2pHHbfdnIIgE1InuDK3Rzg8EgEg94CLHoC5puaHnMJbBbz4R8J9qRr7NoPN5FyQCGll4Blgse4A2ToBa91GLVuyvJHlcDyrXY+g17Q3vxlLbyNSQYEjyGosovcGnmxGMq86xpjwY0yPaQpLbNdtOmCCCKTHPtGgEx7B70y/C2j/ANGHG+Z9RxPMyGT/AKPirsceG/gVyP0V8lf3jcDiapn1o9kfRUqtQNau2m0+m4NHmQFbd4qw7asQDd7unGFA7pUBUx7Twbmf7AQPefcrsfCs7JdI0vB0IytaLCGtGltArzSp5QByACq+wcNmrA8Gyfp7yrWnNBH0ub8lGtl6lFeAQhC0RAEIQgAXmF6QgDxC7lXpC5QHCEAIXV0DkLq4uoAEIQgBDE4YOB4qp47d9rsQ5zp4RBjRoVzSBwbS7MRJVc4JlkJ7SGp7Dljmc8vpE6B034yjYO6jMNUqODpL8st5QXRc3PpHpZTpogrlOg1pJAAJ1PhohY0geRsUQhCsKwQhCABCEIAp1WmLqPw+Fa6oARZxaD4E3QhYWQ303TGVXEGq7M+8EBo0DREQ0cPipXDsGamOAYP/AKHyXEJUumqVIltnOy0CQATni4niAvdLCsfMsFnOFpGhjgdUIU4pNGdkbUm17lZ/EZoo4aoKdg5rAdfWeGn3KS/DkRs6mR+gn2veShCZSSi6/nBXNtxV+37md7YxRJfpdzv94HzK5uC2cS8nhTMfzAIQuf8ABlq+tGt7rt9M/tH+5T6ELR0f2V+f+xPV/df88AhCE2LAhCEACEIQBxdQhAHCuoQgDkrqEIAEIQgAQhCABCEIAEIQgAQhCABCEIA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4" name="AutoShape 2" descr="data:image/jpeg;base64,/9j/4AAQSkZJRgABAQAAAQABAAD/2wCEAAkGBhQSEBUUEhQVFRQVGBgXFxUYGBgUGRgaGhcXGBgYFxgYHiYeFxkkGRgXHy8hIycpLCwsGB4xNTAqNSYrLSkBCQoKDgwOGg8PGiwlHyQtLCwsMiwpLCwsLC0vLCw0LCksLCwsLCwsLCwsLCwsLCwsLCwpLCwsKSwsLCwpLCwsLP/AABEIALQBGAMBIgACEQEDEQH/xAAcAAABBQEBAQAAAAAAAAAAAAAAAwQFBgcBAgj/xABBEAABAwIDBQQIBAMHBQEAAAABAAIRAyEEEjEFBkFRYRMicYEyQpGhscHR8AcjUnIUkuEVM2KCorLxJENTk8IW/8QAGgEAAgMBAQAAAAAAAAAAAAAAAAQCAwUBBv/EAC4RAAICAQQBAwIFBAMAAAAAAAABAhEDBBIhMUEiUXEyMxOBkcHwFCOhsUJhYv/aAAwDAQACEQMRAD8A3FJVHL28ptUeoSdEoqzxWqQmbnpTF1WMbmq1GU283ua33uISVVrS0Gm4ODhZwIcD1BFkllk0rGse3oj9obbdmy0hmiATwsYJzCQD0N7FM348U5fWeAOLZBA89JKiNu7wswzSxneeZgE6/wCJ54NngLlUbGY/tnZqtRs8JMNHRrQs+Tlkds0IxjFUi4bU/EhokUWl5HEd1v8AMROnIearOL3wxtQmHNaNYDc3vfPDkAo55LrUwSP1OGUH9o1IjwTihsuo+A8l3+EAgeJ4+9CUY+AUL6ERt3GTIrujwbHDol6O9ONpmRUDv3MHxbB96mqe7uUZqxFNgHrGOWg1Pl8lH4oMeYpt7g9ci5n4Lu7/AMr9DuxXW7kmdl/idMNxDMvMmXt9vpN96u+x9421AHUqge39BdPsdz6FZJW2VI0B6eMfOU3ZhalFwdSc5juJFvapRmk7i6ITxOqatH0Lhse19hZ36TY/1TlZJu7v84kU8U2biKgt0k3t4i3gtI2TtHOS3NmgSHcY0IPULQw6nc9suzOyYKW6PRJoQhOiwIQhAAhC4gDq5CCuoAEIQgAQhCABCEIAEIQgAQhCABCEIAEIQgBCqUiwSZOgS1Liqbvdv5RZSrUKJc+qWup5miGtJBaTm4kSdJvCXbX1MtV9IyrebbL8XiX1HHMC52SbgMk5A3kIjxWgbmVjR2SXO0zVCPCbx5hyz0YUAcuXMK9Mef7Fp6C5HKwqu+SzM0tyodgqaK3iPziXuuXcOA/w9ANE2o1KLXQ8ZfKPenuEpFtdzcwcHtzwPVP6Z8FKVGUxZ0a8vPzGqq206HN1q1wMqe0cMwd0Go60Dh9UgzDV6jszXdkD45o6chfirFhdn0g3NmYG85A+/eo/F7fYx5DAXNHENP0Meamo+yK3K/qZ4wm7cuBeXPNu890mek6JDGUQ+pkZZjLF3EnUhvIDSUvR3pfWDm0WZBEZzM+DdL+Hu4q4XBgQJ8ALk/W4Q+O+zkfV10JMw1oTulsnNw++ilMJspxEkBgEa94+waeanMBhKbXNJJMEax8OSrUbfZdLJtXBEbO/DgVXB9UljdQ0ekeI19EK8YDZbKM5Zk8TfyTppXVtY8EIU65MaeaU79gQhCvKQQhCAOErmZFTQpBr1FunRJKxdxXQkpXppsg5R7C6vLV6UjgIQhAAhCEACEIQAIQhAAhCEACEIQBA7z451HB1XMs6IB5FxDZt4rHzRvz5cZ6D74LWMdjKWJpvpuzEZg0wIIcIcBca3A9vJNcLgaGF9Ed46uPeefPgOgifJYmXOujQxY2uK5M/wO6uIrkRTLG/qeMg8YNz5K0byUmYfBU8ODJsBNib5ifiekjmlN4d+BhxlY3NVcO63UxwceAHt8FQ8Vja1WoatYlz8jnNHBsAkNA8fM8elMU58l1OL5H2HotZXJAsWNzHm6SfGOCXxu1MMXBju9bXlrw11ledy39tQDqglxJzGNYi/gp2rs2nq6AOI4K6VRfJ2LclwVqqyhl/KOdx0a2T4TwA+7JXCYOplh5a1vJsknz81OYTZhqOik0Nb+qCALz3RqfJS1HAMox6z+JOvly8GjzVc8lEowV8kZgNg2JIFNoEuPrEC+Yn1eOt+incBQpN9DmWk8TI7t5kiQRwUbjK4F6tRoEGAS2mGngW5jJ8xfQ21bN3rwbGGm2th2gx/wBwHjwGgvJsFX6nyiT44H+y9p1O1dSrFsOGU5RGU5n2IBtq0AkSU6q4oUgTUIaBEuJgXMAyeZI9qi24/C4syKlN9QaOY4P4QZbMmRAMXi0qSo4N1RppVmCrTdLc0+qeBjoOKJXaOJ7Uyf2btKGgOuOB5fUKYa6RIVP3Z2NUoh9Ay+nTMUqhi7DcMd/iYTHURyVtoU8rQOQWxpnOql14M3PtfKFEIQmxcEIQgDy8WKjKFZShCrrMSAdUpqJ7XEZwx3Jk2wr1CY068a26J2x6shOyEoNCzF7XimvYVyKmCEIXTgIQhAAhCEACEIQAIQhAAhcJQuWBTaL+yYXPPeOgOgtcjjHjqVX8dtMmtGabc9ZH0n2KU2+8udkbw7vsHzPFMMHsoGCdfuJ8RPuXmPk9Xp4xjH8SXkjtqbIJxRe4WeG5Tws2CPvmndTYAOU8hBHMXVhp4dr2Bp4aHkRYFR760Oc02LdR8/BWxurEpV0M8DgG4akANGzc6kTx+Cc4TZxqEPqyGeqy8nqRyjhqeiZ4bECriWsPotlxHPL/AFITf8Sdtvo4cMpEh9YkZhYtYIzRyJkDzKmk5OvLKXUVfgX3k/EfDYWadOXvFixkWjg53os8BJ8FmO2t/cVXmH9kw+rTt7X+kVFHAwElUpJ7Hhxx57YpOc3x0Mq1UuMuJJ6mfilcNg3PNh9/NWrc/wDD2pjPzHHs6AMZokvPEMHIcSfetMwv4f4Om2Ozc6OLnOm37YATdpFMcUpcoxyhsiHCSZ9mmq0XcvY1SrU/LqPfkjMA8kNng6DYWKlsd+HWDrCwqMPNlRxA/wAriQfco/Y2zqmx6he056dQZS8XBgyA9p9F3u1grqcZBLHOHZrWz6BawAiIEfcJ2qrW3vAwj6wLczS0NkWJJA09qldnbQqFo7TLmNzlBA8pJXXOMXtZBQclaJVC4DK6rSsEIQgAUKdgnODmGWZNrxMwppCrnjjk+oshklD6SB2iSK56gfT5J1h6ya7xshzHcCCPv2rzQqLOctmaSHUt2NMmWPSgqJpRqiErK0Iz4EnHkcArqQpuS6sTsg1QIQhdOAhCEACEIQAIQvD3wuN0B4rVF1R2KxN4XUhkz+obhi4K7R2YX1rmJ168ZHMqSo4Sk13dOYtdBaSLkCSOhFjB6JXGUspkWI0KjNpsn89gh7JkAkAl2QAuABzWbymwA1WVSToenklNJp8HpuLq9oRUYHU8xa17AA7mC4TaLg2jSJuVH7y4Elpe306cjlmaNR1NgQPFSWz9o9tdktqNsSLtIt6ws6NJ5gpOq0tPesTe958+K6588oIR8WZ7s3a3Z4qlUJhpdlceEPtPhOU+SnvxE2VnoU6wEikXB/GGvLb+RAnxVf3m2RkqOAHdPeaOh1HtkJbZG+9ajS7OpTZWpxlGYkHLEQTfMItcJhU6aK3atMqbmA/cdEbK2R/EYmlRFs7rmJhou4+QHwSlYAkkDLJMN5TPdB6aKyfhnhw7FVXfopwP87gPgD7Sr8fZBq+DQcjKFEBjQGsDWsYPGA376phUJJ7xzO0M6T/hHL4p3tD06Y4d53saI95KQbRB1vzHtEhdySbfA9iSirCmxvqjK4es2xESL81BY/emniXOwNMF9Z8sfUAinTi7nyTLnNAJAA1GqmILJiTx8eF1AbrbonDVqtZ5BBDgyLuAc4Ek8jA+KgpuNsjmi3VdMf77MpYfZYFJn91WoGbkm4eS8n05Bv1PNXjA1g8NI0dB8jdV7BVR29WkS0uJlo/bYtIOhDHMPXOpqlV52KhHNbSl2KfhpXtLEF1MsBip7p8k9WvCakrRnSi4umCEIUyIIQhAEZvBQzUSeLSD5aH4+5V6lisotorlUZIINwbEc1RsdRNJ7mHgbeGoPs96y9bBpqa+DR0ck1sZN4PFSE6diVAbMrKSfVuPj8lzTzbiW5MSUiWp1LJUVVC/xo8uCSq7TAPPkNT7k2slC/8ATuTLI2qvartPasAX1FtOQSjdo3sfn7VNZkVvTSJ0uSVauBxUO7agtdIVNog8ZF5+xdceY7HTS8k0yuDoUuallU37UDDqIPHj/VS+F2iCJm0Lkc3glk0soqySbUSeIq2SNGpJK5in2XJT9JSoeqiHxOI/MAQm9OkamIDRx16DifvmhZUMeTJbijSnOGOlJkl/Eh4IOvJNW1Qx9/RNneHPy19qRxYzd+mbjVv0SNHFh9uPL6JeXujsILoZbf2WKbs1yA05AC/K0l4EBjI9LN6eYXhSOyNqNrZ2P4EQDGdsgkNdBMOAAM2kOGtyVaOIGU06t2EWPIcQenwXmhgaOHgs5Q1rYgAT9ePkpOaaIuLXDIzejYpyAi+W7TzHERz4+Sz7G4bKTwnl9wtYqVH1hAbYcjx8TxVJ3i2XF2juuuOh4t6fYU8c/ASi2rffkptajb78lM/htiAzGvYbdpTcG8LtIdH8s+xMKjbHom+Eo1aQONp5QMPUaDJiSeAHEZTflKbxOmUv3NU2oSHUnC93t9rQR/tKbNc7S48Tw9ia4Xb9PF4fNSe0EEHI5wDmPbfKb6ETB4g+KdU8bTIBL6cRMlzR855rmRO7NDHNbRWnTk3J8BpdSFNluSjjjqY9dnTvD4Sj+16f62eGYfW/kqpPigfqFsVgLCqwkOpuGeczgWD1g0avygNzXMAhSGBxoryNKoGawLZB9GZvBFr3tNlH0tpNaZD6ekQXtgg8CJTvCY6kAcjqbOvaNPAAAX5aKun1QrNU7JLZtQuc0/fFT6j9k0G5cwIPAQQQI6jivWP2qKT6bS1x7QwC3KY4kkFwMAXJAMDyWxpsbhD1GdnmpS4HyFC0d78O7RxiGk20Di4Sb2ALSDPglH704cf9zSJkFuWXR3i4ANIuSDeATCZKCWQmuE2pTquc1jgXNDS4XBAcJab806QAKE3l2V2jM7B32cObeI6niPPmpolEqGSCnFxZOE3CSkjP9nP9ykqtaGzeRZMSIrVIFu0dFup9yVxR7vH75LGxLa2jd+tpjHG7W7MTP3H0VYxG8TmuBzRJ8Z0PDxSm89Q9fsH6n3qqbQJd2ZniPe2JU3yx+MYwjdFu/wD0oJMF5aBr1tqLQLJ1hdvEwG36cZOg+48lnWIqva6830PBMMXtBzncsoiPn4qUYSb7Kc2pxQj0arjNoVe8A10cCe7pwaJk+zVRP/6nKTOcDTS8gSRcx7efRVantZ9UzUdmMASfCyNo1XVKkgekGuOsZg0B58S4E+ai4uy2ORKKdLkncXvYSR3jqLcAeV1ZN2tu5hElZpjMJlLZMkq07rv/ADddTb3oquUSUlkTi0a7s6tI1lLYx1lH7Dd3SneMdY+Cum/QYc41loN2mAuqu4yBPSJQld229x5/xfILqa0irEv55E9S/wC6yDpYYNDJL872hwMdxsiwcfYExxNLOXOp2qNJDm9QfjaxSmytpNDxSrFrWtl9N5i2pLJ8DZIvwLjUNem9uepNQUYN2kgtaXTAe5pkCLwY0Kw3HyjXbcZNTfwOsLiBUaQdR9zHyS2EyipDxrbkJOhPMR8Uzd3wKrLGO8ONtQf8QuEs6oHtzDUaqqS8on3aEcZtWoysWk5WipAgFojUAC5fIzaRJERF072zhGvbMQH/AOl3PofoeaUbXBynJNQCM3ThpcpWpRq1BEWmQLN+/NTclxQuo7XyZjtTBFrjNiDBGvn4XXNzqzXnEYap6NZuYc5iHeeh/wAvRWLejAaVIMjuuH+2fh7FQa9Z1Cs2qwiWEOHX+h0TUHuXBCS2SLHuzu3iMLjQ4R2UOD3A917YOW0zmzQeiuFRsEkaG5HXibe8JDBbRbWpNqMNnCR0PEHqDZPMRWYILGZmevLnBzSdDEEETAsqJZpydMZjGONWuUxkx7nO6SOPxPHwT3C4W8NBLjx4+S94bC56mVhkE90nkQCCVcMDs5tIQNeLuJ+gVuDDPM34SI6jUxxpUiKwGwHavt01KmaGCYzQCefFLoWzjwQx9GNkzSn2cAUFvKyi0sqVaRqSHscQ4gimGOqOkAgOacl2nXrop5cLQdVcVFJq4/BskVMMRJMAkPLhkmXAu4ybHjfVKsxWDZUcXUXzm7+Y5g1zHESQXd6CJzwddeCt7qLTq0HyCDRbM5RMRMDQ3IQBB7rmg41TRpdmQQ0ybx6QkSQLl1uCn15bTAmABNzAiV6QAydsagTJo0pOp7Nn0XDsSh/4KX/rZ9E+QgDP8RsykK9X8qn6bvUZzPRdr7Np5f7qlz/u2fRPMewjEVLaun2pQU1ixb3y+WbkVGouvCM83pwLA0EMYNDZjBcW4Dk8+zoojB7AbVwj6zck0X99paBlaRLXk8pkHkrZvVhe4Y9W+sWIPnb5Ku7jYh7McYvT7Or2zToaQYSZ6h2UDqVYuXTG8j2490SN2pg6bKJqF1FxHqshxJOlwI96pxKtuG2O/GUTSpOZ2zXNe2m57WzTyuaRmNg4HJYxYqq4zBPp1HU6gyvY4tc2xgjhaybxxSRiZ8ryO2OMFiIKlMJj2B35mYRJlgDjFjEEiQDfXj0XnZW5OMrsbVpUCabtKjnMY0iSJ7zgYkck8x27f8Exz8Q9r6rg6nTp05e0OqNLS99SA0lrS4hrZvEkRfkoR3ck4ZsihS8E3svYLa4NV9QihTYaj3Bpa6ALAZhBcSQNea5uhVa6pbrYnmdPYPenuC2f2+x69Om5rSxzKjnklrXNAJDLiZJm0KN3BwvfnTl9+xKySqzR0+WUpOzXtit7nilsdoVzZtPK0Dou47RdyfbFG7y2PN3f7o/uPwC4vW7w/KP7iuJ3Tfaj8COo+5L5M42heDxj4FSO6tY1iKTruw5D6buIb6LhrFpF72KjsWIdHU/OPiFGOZlqGCRIIkWtGkjodFiyR6bJD8THX6FhwO1AMVVAP5dV7i3kDNvaPkpBo7Opb0TpyH/B+Kg9m4Bj8K8kEVhncx/BnZZTcTxJIU1QritQa/oD4GLj4qp8Cz23S8cEhRf2b49V9uUToQeig34yoyoS55dkquazuua53edLGtJDSQHNAcLmCpKq7NTB5Ly+uCQ51OTIObMRJaIkS0gHhEqMZpPkqljb5PW2MGKgIBBFVtjqM3/Me9Zhi6AdIOvLrf3rVq+PY6m1rWkEGbxax4jXVZztfCZcTUAPrF3k7vfNMYH2kUZE0laI/dXbn8NVNKpak8i59R3B3gRAPkeC0iiMrsw1FvEcv+FmW2NmWzDUf88fv5zW5G2zVcMPVc4FjAKUOcJAJlroNyBp0HRSy4lP1rvySxZNvpfRpeyMoqMIaGgANAtyI4QB/RWdU6hg29mxzX1STGaajtHchwhxAVlpYEFoOapcf+R/1Wnpcbxx2vzyZ2okpu4/A9Qmn9mj9dX/ANjvqu/2eP11P53JwWHS8l4GpH/Oibf2cP11f5ymW0d3+1eXdo4SKIi5H5VQvOYT3pmOmt0AS2cRMiNZ4LuZVWjujXawM/ijADW6PgAMyHu9pEEcOHPgvdfdmu3M+niHOqZQ1odIHcLzTLjmvlzMng78y3fGUAtCElhaORjWyXQAJJkmOJKVQAIXCulAFY2sz/qHeDT7v6JU0pC7tUTiP8oTnD05WTGP92Xyam6scfgq+8+Dmn5Ee6R81nGy9r/wmKdnbmo1m9lVA1DSR3mn9QN+t1tO1NmB7CIm3n5eSx/fHYDmklhm/o2Dh8jr0PRTmtsrG8U1lxOIyfsp2C2oKOaQ2oAHfqY7Qx1ab9QVG7ZwLarcRjDna2rXyYcRZ+pqOJPqtAGnF3RWXejC9risLXbDf4qmypp6JAAeI5h2f2BWfbeBGLo4ehTa+gKLSM7KfatAyANDGBwc6Qbm3G6sjJJv3M+UJOK9r/YzbcfCZsYxhq1KReHMpvYdKhE0w4GQWl2ojiu7a2pUrMyV25a1GqG1ABAnK+DHDQ+xW7cXdathqvb121KbaLwW03UiDUsQXZi4NpwIN5+qX4k4kYis12VrTmAAAGZzT3AXm15dMXsTyXZNcX2dxKdOuq59iG3sxj6dLDYWmS2m6iytUAtne+5LugEDyVk3EwQEDiYJ6ROqiNu4BtfadXMSGUi2gxjYJcKQyeUkH7utP3X2W1tMQ0NHIX9/FUtbpbUO47w4XOS76JfD0bJDGU9VLdlZMsTT+innhUTOhkuVnvYYimf3H5LqU2WO4fH6ITWnVY4lGV3NszHaMAz0adeVvgo/H2cD+34/RP8Aag06Bw+Yv5ppjGy0Dm23lH1WKz1kX6ESO8D+wo06TSAalNpMcGGHO4+s4n2L3ufiJpOYfVPuM/T3qLdRNZ9LMSZAaTNwxugE6DKCFYKGVtYNa1rXdkzO1gygOzEi065SJ/qqZijjsW19sc4Id1w8fn9EviMe5uGaaYu1wBEWiQST4B03gWKQ2eO+/wDd8yvVOm003NqUy9hPKwJEEew+9Vp0yrIty/Q5szaXbsqh2QmmJBHpDu5u+BZp5AE2VX3mww/iQZ9JjPEmXN+TR7Fb9n1KLJHfvOvePe4AjoYA0AVa2jhs+PwzTMwwnX1XF3xCvxyW7golFpO0Rm19hOoDLUOokXkfYVMLzSrh7D3mZXA+BJ/p5rWN+8GXU6cg5s5FhJhzCf8A4Cz7Gbq1i8ua22UG8NGpm5Mf8pvE75F5Gp7NrGpQJbB7udvgRnb/AKgfYVbNnVJpjzVF3Aql1Cm0xIplvAjuO7Pzty66q5bE/u45GPcE/ifEfzQrNfV+TJJCEJoXBCEIAEhjqBfSewWLmuaDJGoI1Fx5XS6EAVanu7im0yxlZrAc0NbPdJiDmAGgk2aATw1TzYWy69Ko7tHzTAc4AGxfUe5z7a5WjLE8XP4Qp1eXPA1suANThqn/AJT/ACs+iQxbzTbLqzjyGVl/CyMZtaLMEnmdP6qK7J1R2Z5JP3pySmXVJcQ5Yzj098y4QhQwlV7i51Uy4/pb9PD2KXoYN8f3rv5WfRdw+H6J/TYo4INcslmkukM6+EeW2qun9rfos83y2LUFy8nqQyYvxiVqLws/30xVS4pNH7nX9gELupSou0OTZO30VA0i/C4aqHknCvcyo2AS1jny1wAE5SHn+U8lYa9qUtd3jaOv3HtVLFHEU6std3haMoDTmJaA4GxBuPLopTam87MJXNJ+Gc57Awn88mmHFgNmFk2ni4+xKbJT6Ho6jHCT75dlwr4nuMDzJpwwuguMhjDx0MuKpe0IfjaTnH8unVZVqHkxmZxB5lxgAcZPIpXZ+9TsS2pSbQJdPa5nPGYuc5rDENIvmFunRRW1cLXa5rXZWB5MQ7NcETmt1mTOnALqhNPdRH+oxuDh5ZObuYbt8Q+o4Ol73O6S4km/O617Z+FDWgALNtyMJVDrhhadCJaR4EWvrcLUcMO6NdAmNNFWxfXZ96io9IVITetTTleXNlOTgpKjLTpjHC1MjiDoUJWth51QlFKeL0pWXPbLlmYbRZ7iD7RCb1hLGffT6J/imCBxsOfWfem1Rn5Y6O+M/OFms9Qn6RbAuDKLcgDqzyWtGoYAbEjiSbx0Ut/Dsp1KTR6Za8vJMuddmVz+pOePNRmCPY02uADqzz3AbhgJLczuZMGByTujs4Uq7nZ3PJpB7nO1zFzhJjgQJHRUS8imSt/6/wA+B3sszmPMn4ldxe1/4egCTBe8xYmeLpizeN3QJheNmiKRN/uyWr5cjW1aZMAjUtDg6ZB5i4soWk+SuUXJcCWxdpPqOd2oplrQ4kgfpM3niBrw0hM9mw7a1MEehhy7wJfl+BPtUnh+xa1+UOaXi7Zc5s2AgTDbAC0KP3Wdn2pWP6KVNvvzH3lW42m7XsUZE1F3wevxDeHOp050lx5iwDfi5ZbtukZEucRwkkj4rQt7qhdi3xwDRHkT84VB22TnufemMb5KttRNA/DK2HaTYNFW55Z2/wBVoOwh+UPGfcFn+5tFzMJTvHaNJP7XOJHhLY8iVo2ymRSb7fensE1Ke1eLsXzQcY2/NDxCEJ8TBCEIAF4fWAQ9qQdTUJNrokkvJ4rY4+qPamNXM43Mp92C9CglpQlPsvjKMehg3CpxSwqdCmvTQuxwJHJZWzwymlmhcXsJhIpbs45siCq5tjZeYEHkY+XvVlSGJoZgoZsanEnjntZk219n5KhAkOLmQ0n0nRAeD0JADeGUlVjfXCF2PeXG+WnmjSRTaDHSy1HbeyHZiW+0+rzI91+ipe8eyS/GvkyYbe14Y2TpxKTxppO/+huVOSIjdrAFpqOBdORo7t3CarBbr9VIbV2U+nUD31w8uDmhkFxEgHkAZIywByvwVh2Ju7DKgdJzNYLmP+40m+oNpSLN1mvrkNqEucBLcxOVgdBLXEkh8lpmLLs/pIpcls3YwBawd3La4mcp5dYFp6K0sEBNsDhsjQOXvTpM6eDjG32LZZ7mCEITBUCEIQBmmKp6c+XhPyKj647pAB4fEc1MYmlMR9lRZp+kI5W8CB8F59nqMUr4HOAw4pMDyM9SpdlPhFxLuN7wBf4hRjXCnWL5zucGGdRHCOEcvBK7Lw5Y3tXuy6AOJkhoBEtB1JgtEcyV7r1TUgxHaPc+OUEBs+UKh8FTdya/z+wvQHdpsHEgn2pHHbfdnIIgE1InuDK3Rzg8EgEg94CLHoC5puaHnMJbBbz4R8J9qRr7NoPN5FyQCGll4Blgse4A2ToBa91GLVuyvJHlcDyrXY+g17Q3vxlLbyNSQYEjyGosovcGnmxGMq86xpjwY0yPaQpLbNdtOmCCCKTHPtGgEx7B70y/C2j/ANGHG+Z9RxPMyGT/AKPirsceG/gVyP0V8lf3jcDiapn1o9kfRUqtQNau2m0+m4NHmQFbd4qw7asQDd7unGFA7pUBUx7Twbmf7AQPefcrsfCs7JdI0vB0IytaLCGtGltArzSp5QByACq+wcNmrA8Gyfp7yrWnNBH0ub8lGtl6lFeAQhC0RAEIQgAXmF6QgDxC7lXpC5QHCEAIXV0DkLq4uoAEIQgBDE4YOB4qp47d9rsQ5zp4RBjRoVzSBwbS7MRJVc4JlkJ7SGp7Dljmc8vpE6B034yjYO6jMNUqODpL8st5QXRc3PpHpZTpogrlOg1pJAAJ1PhohY0geRsUQhCsKwQhCABCEIAp1WmLqPw+Fa6oARZxaD4E3QhYWQ303TGVXEGq7M+8EBo0DREQ0cPipXDsGamOAYP/AKHyXEJUumqVIltnOy0CQATni4niAvdLCsfMsFnOFpGhjgdUIU4pNGdkbUm17lZ/EZoo4aoKdg5rAdfWeGn3KS/DkRs6mR+gn2veShCZSSi6/nBXNtxV+37md7YxRJfpdzv94HzK5uC2cS8nhTMfzAIQuf8ABlq+tGt7rt9M/tH+5T6ELR0f2V+f+xPV/df88AhCE2LAhCEACEIQBxdQhAHCuoQgDkrqEIAEIQgAQhCABCEIAEIQgAQhCABCEIA//9k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8" name="Zástupný symbol obsahu 1"/>
          <p:cNvSpPr txBox="1">
            <a:spLocks/>
          </p:cNvSpPr>
          <p:nvPr/>
        </p:nvSpPr>
        <p:spPr>
          <a:xfrm>
            <a:off x="5148064" y="1415620"/>
            <a:ext cx="4392488" cy="8612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Symbol" pitchFamily="18" charset="2"/>
              <a:buNone/>
            </a:pPr>
            <a:r>
              <a:rPr lang="sk-SK" sz="4800" b="1" dirty="0" smtClean="0"/>
              <a:t>PRIEDUŠNICA</a:t>
            </a:r>
            <a:endParaRPr lang="sk-SK" sz="4800" b="1" dirty="0"/>
          </a:p>
        </p:txBody>
      </p:sp>
      <p:sp>
        <p:nvSpPr>
          <p:cNvPr id="11" name="Zástupný symbol obsahu 1"/>
          <p:cNvSpPr txBox="1">
            <a:spLocks/>
          </p:cNvSpPr>
          <p:nvPr/>
        </p:nvSpPr>
        <p:spPr>
          <a:xfrm>
            <a:off x="307974" y="1707378"/>
            <a:ext cx="7936434" cy="15776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k-SK" sz="4000" dirty="0" smtClean="0"/>
              <a:t>-tvorená chrupkami</a:t>
            </a:r>
          </a:p>
          <a:p>
            <a:pPr marL="0" indent="0">
              <a:buNone/>
            </a:pPr>
            <a:r>
              <a:rPr lang="sk-SK" sz="4000" dirty="0" smtClean="0"/>
              <a:t>-rozdeľuje sa na 2 priedušky</a:t>
            </a:r>
            <a:endParaRPr lang="sk-SK" sz="4000" dirty="0"/>
          </a:p>
        </p:txBody>
      </p:sp>
      <p:sp>
        <p:nvSpPr>
          <p:cNvPr id="7" name="AutoShape 8" descr="data:image/jpeg;base64,/9j/4AAQSkZJRgABAQAAAQABAAD/2wCEAAkGBhISERUTExQUFRUSFxQUEBIUFBQQFBUUFBQVFBQQEhQXHCYeFxkjGRQUHy8gIycpLCwsFR4xNTAqNSYrLCkBCQoKDgwOGg8PGikkHxwpKSwsLCkpKSkpKSksKSwsKSksKSwsKSkpKSwpKSkpLCksKSkpLCksLCkpLCwsLCwpLv/AABEIAOMA3gMBIgACEQEDEQH/xAAbAAACAwEBAQAAAAAAAAAAAAAABQMEBgIBB//EAD4QAAEDAwEEBwUFBwQDAAAAAAEAAhEDBCExBRJBUQYiYXGBkaETMrHR8BQjUmLBFRYkQlOisjNy4fFDgsL/xAAaAQACAwEBAAAAAAAAAAAAAAAABAIDBQEG/8QAKxEAAgIBBAIBAgYDAQAAAAAAAAECEQMEEiExQVETInEyM0JhgZEUIzQF/9oADAMBAAIRAxEAPwD7ihCEACEIQAIQvJQB6hc76N9FgdShcby93lyztHSFxvrh1wAiwpkyFB9pC8dchFo7tZOhVvtY5rw3g5o3INjLS9VP7aF7Tvmnijcg2MtoUQrhArI3I5tZKhRe1R7VFoKZKhRiovWvRaCjtC8BXq6cBCEIAEIXhKAPV4SqlfaTG8ZPIKg7apJ+ChLIkWRxSkNKlyAq77xLH3uVGK2Uq843HT12NPtS9+0JYaqlY9Q+Vs7LEki6biF6254lVCyVUv6pDYCHlaCONSdF+ptRjdSEpo7TdUeY0n9dEsZZkv3nnH4UzpkNGFUs0nyN/wCPGHQ1pAxLj4BR1bxoS+rdmFQdWyiWc5j019jmrfALl94EkrOJ0UYuoGVX87L1pUODfjMcFQuL5zTvNntHZzCW/b4fHNT06gKj88i3/GS8F2j0mzGZ5JpR2jIlZ5tHMq9SfC6szK54Ijc7QXg2glVSquG1FP5mVrTxHX7RUjdopAaxUNS5IPguxztA9KmbGntAQrdGsHaLDMuC4tAwOK0Wxblu8RM72ngncedS4M7NpnDkeIXgXqZEjyVQ2te+zbPOfIK8VlumNwQWDgYnxIVOae2FjGnx/JkUQYwPG805OqjuDDe0fBQ/a90giOXgu754wBxWc52ascdSSK1rcTntV5jkqtREjkUzpZVaLZx8k4CsUtVGzRSU25VsRSbLsYS24ElXnHCXlmVOZXi4ZCaI1UFWtGFJXKpuYl5MfhG+yCtdKhUunE/AplUs14237FQ0xyMopC77XU0hU6z6h7E/LAqdelxC5TJxkmKrem6Z/RMaBg5XFNhVo2qOWTk10y5QgjtUrqPLyVKgCD3q810qyPKE8ipkTwoXmFaqNVd4XJdnYM5DsKvXnWVM8KtUUS2IU6p0B1V3o5UIrBkzDxHjKpU6Y56mFPsh5p3TQdHFu6fFTg/qRDUJOEvsfRAvV4F6t88oclZDpo3rMPLd/wAlrisb06ed5jeYEnxKV1f5Y9oPz1/JDRAkF2ip/tNvty0+7jdUe0r/ANm1rexVaGxH12e0Lt3OOZjtWVb6Ru7Uk5S88IbOb94Y0ITG2EBLmsgNJMxIJTC3KlEXn1RbaVOwqq12VO0q+LEpokc7goi1er2FJ8ladFc20leutDyVimArBrALqgibySXQubZunRV7qlCY3G0ICU3FzKqnS6L8W+TtkQbhQ1Wr3fUdXIS8mPRRwxgBB7UwYwOCS70equ210AB3Ii0GSL8EppQVJSKr1LkartlULq4IO32WKkKs4rs1FVqn61XG+SUInlWooXHCHqOmScKFjEUcVqFRxbuDA1TCnWhzN4Q5pB8iFJZugZ81apWjXvZxJIHrJPorYx5QtlmqdmzYcDtXa5AXS3V0eXOSEk6S7OFRoJ0EgnlpDk8hcVaYIg5Bwe5RnDeqLMWR45qSMNTt6RZuVWy5mh4kc13v9TdaIA4Jxe7KDZwSP5Xax2FKhW4BpLh+ESsmUXHhm3jzKa3IiuqJawHtz2K1QdhIm9IxXqexB13skRkfyx9aJnYXG83ux5KryXNNx5L7TlWGPVVgVmm1XRFZ0TMUhCjauX1oU9yQvVs5q1YVSrczxXFw+cqq5UykO48So6rVlSc4z2KzuKKpAVW5jSivB6wIraLijV5qSoFEl0KqtUBcNuCrFSxM6LipR3VJdEGyH7QVNQu/VUqoPJcsOYldYVY4p3QXdR5IS6k/PNWTVnCiycYHrioatfcaX8GgkxnRe4Kq7Yf91uD3qpDB3Ay7PcuRVuixvbFtjS12mx7A6CJEicJ70aob9UvzutGOUn/hN9ibLYy2pMLQd1jRkCZgEpkymBgY7BhamPS002zBza3dFxS7OwvV4vU8ZoLwr1CAOdwLhlBo0AHOBClQuUgtny3plsk2102swQ1zw/HM4cEws3w4cnZWz2vsplemWPEzMHkeaxlvbmC3i0kA6aYWXqobZJ+zb0mbfjcX2huzVWGFLLa54HBVk1eHcoIMkSxXqQMKi6pOpXbyonsjRcfJOEEuDyoeSghTaILFW1YwmkRcFG4Ky2kuPZZUXEluRCygBlDoCmcyFQvSYMLjVEk7Pbi8AVU1wdCllSqZK7oBcbpE1jvsvFsqtWoHgrLF3Mquy5RSKTMfWisCoOBXlbAwFSdc5XSSSLJdOZ0V3oxsw3F3vGdyi0GDoXOkpXTkkAacStz0Fpj2VQgZNTJ7A0R8UzpY7slCOvyOGFtGma2F1CAF6ts8wCEIQAIQhAAhCEAckrE27evU/wB7v8itsQsZQHXfH4nf5FJavwaGh7l9iepZBwkaqNsjB1V2k6F06kDlKV6G1OuyqWyuN2P1Vs0wl9e5jePIwuNMnCW58ARlW6NGVS2dcB89mEyt0RR3L9PAOohQGmrVQquXSutFUG/JFVpghLLxmEyqOVG8IIVMxrFdiJ1pJXRtVaaB5rqqzd15wqaY9dFQhwGCuHVnDgrDndYNXlShvc1GibfHIvrOJ0UVva1HuxiU7o7JHHyTOlQDRgR3K1IonkS6Fn2LcbHmtR0GEU6g/OD/AGj5JLcvAGU06D3Mmq2PwunhxEeiY0vGVCWte7Tv7o1iEIWyeeBCEIAEIQgAQhCAPHaLE2hyT+Z3xK2rxgrEWjde8x5lI6v9Jo6H9Rec9T0quFTcilUIKTjKhxw3IvBspHcu61Ucj/8AITtlXCydC6JqVfzZ+IU2T0sG2/2GXRXLaneFfZdn2obgDfLA3iYbvF8+iV9GakGoO0Lm1uv4mjJw51XXmd4CPRSgrTKdXxlZpHFQPElWa1yxkAjec73WNHW+u1UBfxVDKtM09/3HSHtOdCeBUnjfYvHKkdVLdK7umcjknt0d0EnwH6LNXu1Gh26RA0mSYPJyonBjmDLzyK7+mcGSAASOGRn4K9cvkU44gO9FFeuDg1uJJcfDd+Cgsqpcxk/ygt8nFRUfpGoTvNR7b5qAcYKbUKMZSWgYuAToZHnp8FoGhVtDGZ0dEwg1cLhyC6AixbaVrpspn0JqffVG/lHo7/lKrlyY9C3fxDv9h+IVmnf+1ENXH/QzboQhbh5sEIQgAQhCABCEIA5qaHuWItNPP4lbaqeqe4/BYiwMt8T8SkNX3E0tCuJfwWXEqB0yrb2AhVKjYwkWh+LLlu+WnsB+CzVFghzuMQVobMYI7CkjGQ0+KsLsHEmSdHD13/8Ar8lX2gz3qWN6nUJaTwDiHAj64KXo2775w/L8CpOktDdqsqcHgscfzNyP7ZVuDlif/o/jJKdckkAkud77zqe0+CaW1sysw0n6ES0nUOGhaeBlKLI8uPFNLL3ge2U8lwZQu23fVKLfvi1xpiGEYLyRhzhzAgeCwtzducSSddU86XXJe+SdMx2rOB2PEquSJRk7onp3T2ZDiPkcaLRbKk0my0tPEHUyZ3u5Z2yo71RjeBInu1K1DX/ecfd17xwSmSSTo1tBFybkQUm/ftHI/MhPQ7GUitv9YePwThlMzJKUk+TTzdnld54LmmSV1VeAuqbMfRUSHggrsTHocP4g/wCx3+QVC6Vzog7+Kj8jviFbg/MRRqv+eRugvV4F6t08wCEIQAIQhAAhCEAQ3BhrjyB+CxGzxHiStptAxTefyu+CyOz2jdASGq/EjT0LqEv4LYcIUdUSFN9lHBQVuqlGORafR5YO6xCVPaIcBoSYVsVi18jTiqDqkt7pHquRYzji1KyPY1UMrS7TdcO1XtubRZUomJDmvYWtcIkEkSPBXNlbNa0McR7+sjQ4SXpTWALZmGOZvGMTMeOqux3GmxbUbM7deEXbChoE+taGCeABjyKyh6Q0qZIbLyMANU1v0wqVZp0qRIGHEGCDxBB8Fobo+zG2y27q4FXSy2IfI0PzWacCOevJaTb11UpkNezWSGk6d/JIHXMje3DGc/r3KE2kEIyk/pRLsSqBVJMmBAHaTCe0q33pJ6sjE5E8kn2LaguL8kcOGeSZ7Qty0jOseB/VZmV/XZ6XRw241+5NYuHt/Apw6sAO3ikGy6s1JOoBCZPqKiTGckbkdOdlXaZS5pUzLrnzXEyEokl1+iudChN07spn1IS+sSU06CM+/qnkxo83f8K/T85UKavjBI3CEIW4eZBCEIAEIQgAXkr1eIAo7bqRb1D+U+qyezn6Jp0uvxDaQ1JDn9gGgKVWR08llaqSeSl4NrR43HC2/I5aVDXpSFdo2xgLutQwjY2ilZEpcGbqtSVr+sGzq8z4FaK7pQ6PFZmoYrFv5iZ8ilumbGFqUTaUYBYNPGeCT7Z2eX0qkkkbxwNB2hXA8OEtGd2JGo7VN7MQBvEhwMznI4lNdqjOScGYrY9BjB1gAwkaY3HRlr54HmrVraU23I3fdqDJa4t3SPdyOa82n0feaxfSfutIhzYlu8MR2gpnYbLr0mGBReToSAHCe4x/0pY8bUrO6jPjcXHkk6U7IBeC7rueBJJncaAJgdsLLbTLXEhrQGjHZCbbS2rdBpBDG73Vc8gPMAYH/SzYtH1HNaXkgkSAN3U5MBTzwcnaF9JnjjVNcsfbHphtNsCZH+RK42iI3RyTBtNjd1jcBrQJ5R80truDnEHOsd6zX+I9Bi55K+zHxVcOYJCZVOaVWH+v3CE2c7MKM+yc+zumFO1nILmmydVN7Lh4oSKZM5eMapr0JcPb1O1jfRxS2sezuUWydpewrtqEHc9157DifDVW4JbciYtqYueGSR9LQuKdQESNDkHmDxXQW8eXPUIQgAQhCAPFU2jtBtFu87jho4kqS6uN0YyVmbwOe/ecZPDkO4JfLl2Kl2NafD8jt9C3aTnO67tXGT46QurLQKS9ZOEW7Csl8ys3bXx0P7GoYAVqq1UrRuiYxhPw/CYuWoyFN/bFwxqFjbikRWeXYyIETjgfrkvoNSl6rF9JqW7UB5gT3AkT6jzS+WNcmlocty2lzZd+0SMzHLB4K47qNMjJ63dyASSxfLuWMppdO344xEcAI5oxu0XZsVTLTA5retAnPbJVCowe9oBxBIPyXtS/BAkROPLVQ3lbTdIHPjONFLft5TIRxXw/J5SY0vcSd8NZADzvZPIgapfY2HsaxdujrEkRmMdq8o3Pb3nTPAdq6vLgtzIJgSR8FCWXcWw0qjKjus0B2DzLieKXVHa496e8LsViW8c6SOaq7xAnGcHhiUuaMI0iKx/13GRACbUBPjolOz7Uve8jnEju4LWWFjuiTquNWynJkUeSu2iRqFK7l5K1WKp1HoaooT3csrViScaqMsJEFWQ0TP15qMsz5qJd4HnR/bRpjceSaf8AKTJLezuWuY6RIyDoVhdnMzlbKybDVraWbapnntbjjGVxLSEITpnghCEAVLwYSitSlOrkJVWBSWdcjunkxPcs4Lqgwqw+kJXYowklE0vk4oYWKvNbhL7QQQmYT2Loysz+oruCynTG36rXRoSPOD+i1tZ4HEDvICS7dDKlJzQ4TBIgg5GVDKk0X6WbhkTMgLmCCOPBM6N8Gt1z81m6+8wzwImDwPLuXbapfganAAykU3Ho9H8Sl2G2Nshu6cnMtGp8Evbtuo4nqHJweOnFMKGzw6ufaY3IaGkgHeGpWytrVm4Za3AwYH1KdxYVVsxdRrZ73GDpI+cftGqBAaSRzHwUlttN7nBlRu6TmeccFqruiyHFsCNcR5c1lNo02h4MkEnAPPhjgpZMMWuCnBrcsZq3ZeNUnAHjOgUNzUx3LofL0UN3UHbqAs09PJ1GzSdEbD7vfP8AMZ809e5IKO3iym1lKmYAALnY8QAqlztWv+KOwNDVf8dIxpT3zvwPq1TKr1MpFS2lVnJnsI/VXW7XEddpHaDI8AVU4MYjJLgYFmF5u5z9d68tbhr/AHTMefkrLmqNMlKXBZ2dTyFrrXRZjZdPRamgMLT0vRh618koQgITpnghCEAQ1UsrsymNd0FL67gUrmGcRTDPRTuoqIkBLNsbYM+zpnJ95wzHYO1KpobpyfBeu9tspQ1vXfyHDvKU19qXFXV+4Pwt/UqOzs+eTP1JTAUYU99ItWKK+4vbYA69YnUnKgudmt4Du4JovH0cKvdZcZS5e5pg+RE4Vem8NcHN4GY+KYbVtszwSe4lpB8D2rmSKatDWHK09r6Y4pWrK9d7uJdM6csSml10eIZDX1BEEQ8QSeBWb2bUcKpDRvZaSJjhkgrTVdqEMhzKoA5Cc8lenwjFyxUckkZ2/wBlEGDVOCZAdOYws/XotbgOJIJMngU7vb0OJMO7iCCOxJLk7xwCJ0wrHTRRG7VDm2ILQ4g50HMwFYtLYZLhnEECfBR0qfDg0AD0TWxp+pmexUQhXJuZcrkqOaTIBMY0yI9FXrMngmF2MCO36KoP0VGV8ncceDilHJTbg5KGk3Ku+zwox6JSKbqQB3m9U8xqmOzdoHe3ahEH3XH4Ojh2qrUon65KL2ffxU+ytm2sm5+C0FHRYzo9tE4Y/P4SeHYtlb6J/AqMnU9kwQgITIkC8K9QgCJ9MHVROs2fhHqvEKpommzl1hT/AAhVv3dthkUm8cyfmhCrikT3S9linsukNGD1Xp2ZS/APVCFJpUc3y9s5/ZlL8A9V1+zaX4R6oQq1Feg3y9sgq7Bt3e9TafP5qvU6JWZ1ot/u+aEKbSo7vl7YUeiFm10totBmZl3zTB2zKREFgjlleIVtKkVJt3ZWf0Xtf6LPX5qCr0NsnZNBhIyPe+aEKD7O2SN6KWgn7lv93zUzOjtsNKTfX5rxCkkiTyT9v+wf0et/6TfX5qP92bX+k31+a9Qq3FeiSyz9v+zn92LUf+Jvr812Oj9v/Sb6/NeoXYwj6O/JP2/7Of3dtv6TfX5rz927b+k31+aEKDig+SftklHYNuNKbR5/NMKLAMDReIV0CmUm3yShCEKw4f/Z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15815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http://previewcf.turbosquid.com/Preview/2012/07/10__10_03_17/Respiratory_02.jpgac95c110-19dc-47fc-9579-1bb138c4d806Larg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9" y="2529053"/>
            <a:ext cx="5220428" cy="5220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6000" b="1" dirty="0" smtClean="0"/>
              <a:t>DOLNÉ DÝCHACIE CESTY</a:t>
            </a:r>
            <a:endParaRPr lang="sk-SK" sz="6000" b="1" dirty="0"/>
          </a:p>
        </p:txBody>
      </p:sp>
      <p:sp>
        <p:nvSpPr>
          <p:cNvPr id="5" name="AutoShape 4" descr="http://www.datakabinet.sk/files/documents/dk/dynamik/s_ilo_dychacia_sustava_1_cast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6" name="AutoShape 9" descr="data:image/jpeg;base64,/9j/4AAQSkZJRgABAQAAAQABAAD/2wCEAAkGBhQSEBUUEhQVFRQVGBgXFxUYGBgUGRgaGhcXGBgYFxgYHiYeFxkkGRgXHy8hIycpLCwsGB4xNTAqNSYrLSkBCQoKDgwOGg8PGiwlHyQtLCwsMiwpLCwsLC0vLCw0LCksLCwsLCwsLCwsLCwsLCwsLCwpLCwsKSwsLCwpLCwsLP/AABEIALQBGAMBIgACEQEDEQH/xAAcAAABBQEBAQAAAAAAAAAAAAAAAwQFBgcBAgj/xABBEAABAwIDBQQIBAMHBQEAAAABAAIRAyEEEjEFBkFRYRMicYEyQpGhscHR8AcjUnIUkuEVM2KCorLxJENTk8IW/8QAGgEAAgMBAQAAAAAAAAAAAAAAAAQCAwUBBv/EAC4RAAICAQQBAwIFBAMAAAAAAAABAhEDBBIhMUEiUXEyMxOBkcHwFCOhsUJhYv/aAAwDAQACEQMRAD8A3FJVHL28ptUeoSdEoqzxWqQmbnpTF1WMbmq1GU283ua33uISVVrS0Gm4ODhZwIcD1BFkllk0rGse3oj9obbdmy0hmiATwsYJzCQD0N7FM348U5fWeAOLZBA89JKiNu7wswzSxneeZgE6/wCJ54NngLlUbGY/tnZqtRs8JMNHRrQs+Tlkds0IxjFUi4bU/EhokUWl5HEd1v8AMROnIearOL3wxtQmHNaNYDc3vfPDkAo55LrUwSP1OGUH9o1IjwTihsuo+A8l3+EAgeJ4+9CUY+AUL6ERt3GTIrujwbHDol6O9ONpmRUDv3MHxbB96mqe7uUZqxFNgHrGOWg1Pl8lH4oMeYpt7g9ci5n4Lu7/AMr9DuxXW7kmdl/idMNxDMvMmXt9vpN96u+x9421AHUqge39BdPsdz6FZJW2VI0B6eMfOU3ZhalFwdSc5juJFvapRmk7i6ITxOqatH0Lhse19hZ36TY/1TlZJu7v84kU8U2biKgt0k3t4i3gtI2TtHOS3NmgSHcY0IPULQw6nc9suzOyYKW6PRJoQhOiwIQhAAhC4gDq5CCuoAEIQgAQhCABCEIAEIQgAQhCABCEIAEIQgBCqUiwSZOgS1Liqbvdv5RZSrUKJc+qWup5miGtJBaTm4kSdJvCXbX1MtV9IyrebbL8XiX1HHMC52SbgMk5A3kIjxWgbmVjR2SXO0zVCPCbx5hyz0YUAcuXMK9Mef7Fp6C5HKwqu+SzM0tyodgqaK3iPziXuuXcOA/w9ANE2o1KLXQ8ZfKPenuEpFtdzcwcHtzwPVP6Z8FKVGUxZ0a8vPzGqq206HN1q1wMqe0cMwd0Go60Dh9UgzDV6jszXdkD45o6chfirFhdn0g3NmYG85A+/eo/F7fYx5DAXNHENP0Meamo+yK3K/qZ4wm7cuBeXPNu890mek6JDGUQ+pkZZjLF3EnUhvIDSUvR3pfWDm0WZBEZzM+DdL+Hu4q4XBgQJ8ALk/W4Q+O+zkfV10JMw1oTulsnNw++ilMJspxEkBgEa94+waeanMBhKbXNJJMEax8OSrUbfZdLJtXBEbO/DgVXB9UljdQ0ekeI19EK8YDZbKM5Zk8TfyTppXVtY8EIU65MaeaU79gQhCvKQQhCAOErmZFTQpBr1FunRJKxdxXQkpXppsg5R7C6vLV6UjgIQhAAhCEACEIQAIQhAAhCEACEIQBA7z451HB1XMs6IB5FxDZt4rHzRvz5cZ6D74LWMdjKWJpvpuzEZg0wIIcIcBca3A9vJNcLgaGF9Ed46uPeefPgOgifJYmXOujQxY2uK5M/wO6uIrkRTLG/qeMg8YNz5K0byUmYfBU8ODJsBNib5ifiekjmlN4d+BhxlY3NVcO63UxwceAHt8FQ8Vja1WoatYlz8jnNHBsAkNA8fM8elMU58l1OL5H2HotZXJAsWNzHm6SfGOCXxu1MMXBju9bXlrw11ledy39tQDqglxJzGNYi/gp2rs2nq6AOI4K6VRfJ2LclwVqqyhl/KOdx0a2T4TwA+7JXCYOplh5a1vJsknz81OYTZhqOik0Nb+qCALz3RqfJS1HAMox6z+JOvly8GjzVc8lEowV8kZgNg2JIFNoEuPrEC+Yn1eOt+incBQpN9DmWk8TI7t5kiQRwUbjK4F6tRoEGAS2mGngW5jJ8xfQ21bN3rwbGGm2th2gx/wBwHjwGgvJsFX6nyiT44H+y9p1O1dSrFsOGU5RGU5n2IBtq0AkSU6q4oUgTUIaBEuJgXMAyeZI9qi24/C4syKlN9QaOY4P4QZbMmRAMXi0qSo4N1RppVmCrTdLc0+qeBjoOKJXaOJ7Uyf2btKGgOuOB5fUKYa6RIVP3Z2NUoh9Ay+nTMUqhi7DcMd/iYTHURyVtoU8rQOQWxpnOql14M3PtfKFEIQmxcEIQgDy8WKjKFZShCrrMSAdUpqJ7XEZwx3Jk2wr1CY068a26J2x6shOyEoNCzF7XimvYVyKmCEIXTgIQhAAhCEACEIQAIQhAAhcJQuWBTaL+yYXPPeOgOgtcjjHjqVX8dtMmtGabc9ZH0n2KU2+8udkbw7vsHzPFMMHsoGCdfuJ8RPuXmPk9Xp4xjH8SXkjtqbIJxRe4WeG5Tws2CPvmndTYAOU8hBHMXVhp4dr2Bp4aHkRYFR760Oc02LdR8/BWxurEpV0M8DgG4akANGzc6kTx+Cc4TZxqEPqyGeqy8nqRyjhqeiZ4bECriWsPotlxHPL/AFITf8Sdtvo4cMpEh9YkZhYtYIzRyJkDzKmk5OvLKXUVfgX3k/EfDYWadOXvFixkWjg53os8BJ8FmO2t/cVXmH9kw+rTt7X+kVFHAwElUpJ7Hhxx57YpOc3x0Mq1UuMuJJ6mfilcNg3PNh9/NWrc/wDD2pjPzHHs6AMZokvPEMHIcSfetMwv4f4Om2Ozc6OLnOm37YATdpFMcUpcoxyhsiHCSZ9mmq0XcvY1SrU/LqPfkjMA8kNng6DYWKlsd+HWDrCwqMPNlRxA/wAriQfco/Y2zqmx6he056dQZS8XBgyA9p9F3u1grqcZBLHOHZrWz6BawAiIEfcJ2qrW3vAwj6wLczS0NkWJJA09qldnbQqFo7TLmNzlBA8pJXXOMXtZBQclaJVC4DK6rSsEIQgAUKdgnODmGWZNrxMwppCrnjjk+oshklD6SB2iSK56gfT5J1h6ya7xshzHcCCPv2rzQqLOctmaSHUt2NMmWPSgqJpRqiErK0Iz4EnHkcArqQpuS6sTsg1QIQhdOAhCEACEIQAIQvD3wuN0B4rVF1R2KxN4XUhkz+obhi4K7R2YX1rmJ168ZHMqSo4Sk13dOYtdBaSLkCSOhFjB6JXGUspkWI0KjNpsn89gh7JkAkAl2QAuABzWbymwA1WVSToenklNJp8HpuLq9oRUYHU8xa17AA7mC4TaLg2jSJuVH7y4Elpe306cjlmaNR1NgQPFSWz9o9tdktqNsSLtIt6ws6NJ5gpOq0tPesTe958+K6588oIR8WZ7s3a3Z4qlUJhpdlceEPtPhOU+SnvxE2VnoU6wEikXB/GGvLb+RAnxVf3m2RkqOAHdPeaOh1HtkJbZG+9ajS7OpTZWpxlGYkHLEQTfMItcJhU6aK3atMqbmA/cdEbK2R/EYmlRFs7rmJhou4+QHwSlYAkkDLJMN5TPdB6aKyfhnhw7FVXfopwP87gPgD7Sr8fZBq+DQcjKFEBjQGsDWsYPGA376phUJJ7xzO0M6T/hHL4p3tD06Y4d53saI95KQbRB1vzHtEhdySbfA9iSirCmxvqjK4es2xESL81BY/emniXOwNMF9Z8sfUAinTi7nyTLnNAJAA1GqmILJiTx8eF1AbrbonDVqtZ5BBDgyLuAc4Ek8jA+KgpuNsjmi3VdMf77MpYfZYFJn91WoGbkm4eS8n05Bv1PNXjA1g8NI0dB8jdV7BVR29WkS0uJlo/bYtIOhDHMPXOpqlV52KhHNbSl2KfhpXtLEF1MsBip7p8k9WvCakrRnSi4umCEIUyIIQhAEZvBQzUSeLSD5aH4+5V6lisotorlUZIINwbEc1RsdRNJ7mHgbeGoPs96y9bBpqa+DR0ck1sZN4PFSE6diVAbMrKSfVuPj8lzTzbiW5MSUiWp1LJUVVC/xo8uCSq7TAPPkNT7k2slC/8ATuTLI2qvartPasAX1FtOQSjdo3sfn7VNZkVvTSJ0uSVauBxUO7agtdIVNog8ZF5+xdceY7HTS8k0yuDoUuallU37UDDqIPHj/VS+F2iCJm0Lkc3glk0soqySbUSeIq2SNGpJK5in2XJT9JSoeqiHxOI/MAQm9OkamIDRx16DifvmhZUMeTJbijSnOGOlJkl/Eh4IOvJNW1Qx9/RNneHPy19qRxYzd+mbjVv0SNHFh9uPL6JeXujsILoZbf2WKbs1yA05AC/K0l4EBjI9LN6eYXhSOyNqNrZ2P4EQDGdsgkNdBMOAAM2kOGtyVaOIGU06t2EWPIcQenwXmhgaOHgs5Q1rYgAT9ePkpOaaIuLXDIzejYpyAi+W7TzHERz4+Sz7G4bKTwnl9wtYqVH1hAbYcjx8TxVJ3i2XF2juuuOh4t6fYU8c/ASi2rffkptajb78lM/htiAzGvYbdpTcG8LtIdH8s+xMKjbHom+Eo1aQONp5QMPUaDJiSeAHEZTflKbxOmUv3NU2oSHUnC93t9rQR/tKbNc7S48Tw9ia4Xb9PF4fNSe0EEHI5wDmPbfKb6ETB4g+KdU8bTIBL6cRMlzR855rmRO7NDHNbRWnTk3J8BpdSFNluSjjjqY9dnTvD4Sj+16f62eGYfW/kqpPigfqFsVgLCqwkOpuGeczgWD1g0avygNzXMAhSGBxoryNKoGawLZB9GZvBFr3tNlH0tpNaZD6ekQXtgg8CJTvCY6kAcjqbOvaNPAAAX5aKun1QrNU7JLZtQuc0/fFT6j9k0G5cwIPAQQQI6jivWP2qKT6bS1x7QwC3KY4kkFwMAXJAMDyWxpsbhD1GdnmpS4HyFC0d78O7RxiGk20Di4Sb2ALSDPglH704cf9zSJkFuWXR3i4ANIuSDeATCZKCWQmuE2pTquc1jgXNDS4XBAcJab806QAKE3l2V2jM7B32cObeI6niPPmpolEqGSCnFxZOE3CSkjP9nP9ykqtaGzeRZMSIrVIFu0dFup9yVxR7vH75LGxLa2jd+tpjHG7W7MTP3H0VYxG8TmuBzRJ8Z0PDxSm89Q9fsH6n3qqbQJd2ZniPe2JU3yx+MYwjdFu/wD0oJMF5aBr1tqLQLJ1hdvEwG36cZOg+48lnWIqva6830PBMMXtBzncsoiPn4qUYSb7Kc2pxQj0arjNoVe8A10cCe7pwaJk+zVRP/6nKTOcDTS8gSRcx7efRVantZ9UzUdmMASfCyNo1XVKkgekGuOsZg0B58S4E+ai4uy2ORKKdLkncXvYSR3jqLcAeV1ZN2tu5hElZpjMJlLZMkq07rv/ADddTb3oquUSUlkTi0a7s6tI1lLYx1lH7Dd3SneMdY+Cum/QYc41loN2mAuqu4yBPSJQld229x5/xfILqa0irEv55E9S/wC6yDpYYNDJL872hwMdxsiwcfYExxNLOXOp2qNJDm9QfjaxSmytpNDxSrFrWtl9N5i2pLJ8DZIvwLjUNem9uepNQUYN2kgtaXTAe5pkCLwY0Kw3HyjXbcZNTfwOsLiBUaQdR9zHyS2EyipDxrbkJOhPMR8Uzd3wKrLGO8ONtQf8QuEs6oHtzDUaqqS8on3aEcZtWoysWk5WipAgFojUAC5fIzaRJERF072zhGvbMQH/AOl3PofoeaUbXBynJNQCM3ThpcpWpRq1BEWmQLN+/NTclxQuo7XyZjtTBFrjNiDBGvn4XXNzqzXnEYap6NZuYc5iHeeh/wAvRWLejAaVIMjuuH+2fh7FQa9Z1Cs2qwiWEOHX+h0TUHuXBCS2SLHuzu3iMLjQ4R2UOD3A917YOW0zmzQeiuFRsEkaG5HXibe8JDBbRbWpNqMNnCR0PEHqDZPMRWYILGZmevLnBzSdDEEETAsqJZpydMZjGONWuUxkx7nO6SOPxPHwT3C4W8NBLjx4+S94bC56mVhkE90nkQCCVcMDs5tIQNeLuJ+gVuDDPM34SI6jUxxpUiKwGwHavt01KmaGCYzQCefFLoWzjwQx9GNkzSn2cAUFvKyi0sqVaRqSHscQ4gimGOqOkAgOacl2nXrop5cLQdVcVFJq4/BskVMMRJMAkPLhkmXAu4ybHjfVKsxWDZUcXUXzm7+Y5g1zHESQXd6CJzwddeCt7qLTq0HyCDRbM5RMRMDQ3IQBB7rmg41TRpdmQQ0ybx6QkSQLl1uCn15bTAmABNzAiV6QAydsagTJo0pOp7Nn0XDsSh/4KX/rZ9E+QgDP8RsykK9X8qn6bvUZzPRdr7Np5f7qlz/u2fRPMewjEVLaun2pQU1ixb3y+WbkVGouvCM83pwLA0EMYNDZjBcW4Dk8+zoojB7AbVwj6zck0X99paBlaRLXk8pkHkrZvVhe4Y9W+sWIPnb5Ku7jYh7McYvT7Or2zToaQYSZ6h2UDqVYuXTG8j2490SN2pg6bKJqF1FxHqshxJOlwI96pxKtuG2O/GUTSpOZ2zXNe2m57WzTyuaRmNg4HJYxYqq4zBPp1HU6gyvY4tc2xgjhaybxxSRiZ8ryO2OMFiIKlMJj2B35mYRJlgDjFjEEiQDfXj0XnZW5OMrsbVpUCabtKjnMY0iSJ7zgYkck8x27f8Exz8Q9r6rg6nTp05e0OqNLS99SA0lrS4hrZvEkRfkoR3ck4ZsihS8E3svYLa4NV9QihTYaj3Bpa6ALAZhBcSQNea5uhVa6pbrYnmdPYPenuC2f2+x69Om5rSxzKjnklrXNAJDLiZJm0KN3BwvfnTl9+xKySqzR0+WUpOzXtit7nilsdoVzZtPK0Dou47RdyfbFG7y2PN3f7o/uPwC4vW7w/KP7iuJ3Tfaj8COo+5L5M42heDxj4FSO6tY1iKTruw5D6buIb6LhrFpF72KjsWIdHU/OPiFGOZlqGCRIIkWtGkjodFiyR6bJD8THX6FhwO1AMVVAP5dV7i3kDNvaPkpBo7Opb0TpyH/B+Kg9m4Bj8K8kEVhncx/BnZZTcTxJIU1QritQa/oD4GLj4qp8Cz23S8cEhRf2b49V9uUToQeig34yoyoS55dkquazuua53edLGtJDSQHNAcLmCpKq7NTB5Ly+uCQ51OTIObMRJaIkS0gHhEqMZpPkqljb5PW2MGKgIBBFVtjqM3/Me9Zhi6AdIOvLrf3rVq+PY6m1rWkEGbxax4jXVZztfCZcTUAPrF3k7vfNMYH2kUZE0laI/dXbn8NVNKpak8i59R3B3gRAPkeC0iiMrsw1FvEcv+FmW2NmWzDUf88fv5zW5G2zVcMPVc4FjAKUOcJAJlroNyBp0HRSy4lP1rvySxZNvpfRpeyMoqMIaGgANAtyI4QB/RWdU6hg29mxzX1STGaajtHchwhxAVlpYEFoOapcf+R/1Wnpcbxx2vzyZ2okpu4/A9Qmn9mj9dX/ANjvqu/2eP11P53JwWHS8l4GpH/Oibf2cP11f5ymW0d3+1eXdo4SKIi5H5VQvOYT3pmOmt0AS2cRMiNZ4LuZVWjujXawM/ijADW6PgAMyHu9pEEcOHPgvdfdmu3M+niHOqZQ1odIHcLzTLjmvlzMng78y3fGUAtCElhaORjWyXQAJJkmOJKVQAIXCulAFY2sz/qHeDT7v6JU0pC7tUTiP8oTnD05WTGP92Xyam6scfgq+8+Dmn5Ee6R81nGy9r/wmKdnbmo1m9lVA1DSR3mn9QN+t1tO1NmB7CIm3n5eSx/fHYDmklhm/o2Dh8jr0PRTmtsrG8U1lxOIyfsp2C2oKOaQ2oAHfqY7Qx1ab9QVG7ZwLarcRjDna2rXyYcRZ+pqOJPqtAGnF3RWXejC9risLXbDf4qmypp6JAAeI5h2f2BWfbeBGLo4ehTa+gKLSM7KfatAyANDGBwc6Qbm3G6sjJJv3M+UJOK9r/YzbcfCZsYxhq1KReHMpvYdKhE0w4GQWl2ojiu7a2pUrMyV25a1GqG1ABAnK+DHDQ+xW7cXdathqvb121KbaLwW03UiDUsQXZi4NpwIN5+qX4k4kYis12VrTmAAAGZzT3AXm15dMXsTyXZNcX2dxKdOuq59iG3sxj6dLDYWmS2m6iytUAtne+5LugEDyVk3EwQEDiYJ6ROqiNu4BtfadXMSGUi2gxjYJcKQyeUkH7utP3X2W1tMQ0NHIX9/FUtbpbUO47w4XOS76JfD0bJDGU9VLdlZMsTT+innhUTOhkuVnvYYimf3H5LqU2WO4fH6ITWnVY4lGV3NszHaMAz0adeVvgo/H2cD+34/RP8Aag06Bw+Yv5ppjGy0Dm23lH1WKz1kX6ESO8D+wo06TSAalNpMcGGHO4+s4n2L3ufiJpOYfVPuM/T3qLdRNZ9LMSZAaTNwxugE6DKCFYKGVtYNa1rXdkzO1gygOzEi065SJ/qqZijjsW19sc4Id1w8fn9EviMe5uGaaYu1wBEWiQST4B03gWKQ2eO+/wDd8yvVOm003NqUy9hPKwJEEew+9Vp0yrIty/Q5szaXbsqh2QmmJBHpDu5u+BZp5AE2VX3mww/iQZ9JjPEmXN+TR7Fb9n1KLJHfvOvePe4AjoYA0AVa2jhs+PwzTMwwnX1XF3xCvxyW7golFpO0Rm19hOoDLUOokXkfYVMLzSrh7D3mZXA+BJ/p5rWN+8GXU6cg5s5FhJhzCf8A4Cz7Gbq1i8ua22UG8NGpm5Mf8pvE75F5Gp7NrGpQJbB7udvgRnb/AKgfYVbNnVJpjzVF3Aql1Cm0xIplvAjuO7Pzty66q5bE/u45GPcE/ifEfzQrNfV+TJJCEJoXBCEIAEhjqBfSewWLmuaDJGoI1Fx5XS6EAVanu7im0yxlZrAc0NbPdJiDmAGgk2aATw1TzYWy69Ko7tHzTAc4AGxfUe5z7a5WjLE8XP4Qp1eXPA1suANThqn/AJT/ACs+iQxbzTbLqzjyGVl/CyMZtaLMEnmdP6qK7J1R2Z5JP3pySmXVJcQ5Yzj098y4QhQwlV7i51Uy4/pb9PD2KXoYN8f3rv5WfRdw+H6J/TYo4INcslmkukM6+EeW2qun9rfos83y2LUFy8nqQyYvxiVqLws/30xVS4pNH7nX9gELupSou0OTZO30VA0i/C4aqHknCvcyo2AS1jny1wAE5SHn+U8lYa9qUtd3jaOv3HtVLFHEU6std3haMoDTmJaA4GxBuPLopTam87MJXNJ+Gc57Awn88mmHFgNmFk2ni4+xKbJT6Ho6jHCT75dlwr4nuMDzJpwwuguMhjDx0MuKpe0IfjaTnH8unVZVqHkxmZxB5lxgAcZPIpXZ+9TsS2pSbQJdPa5nPGYuc5rDENIvmFunRRW1cLXa5rXZWB5MQ7NcETmt1mTOnALqhNPdRH+oxuDh5ZObuYbt8Q+o4Ol73O6S4km/O617Z+FDWgALNtyMJVDrhhadCJaR4EWvrcLUcMO6NdAmNNFWxfXZ96io9IVITetTTleXNlOTgpKjLTpjHC1MjiDoUJWth51QlFKeL0pWXPbLlmYbRZ7iD7RCb1hLGffT6J/imCBxsOfWfem1Rn5Y6O+M/OFms9Qn6RbAuDKLcgDqzyWtGoYAbEjiSbx0Ut/Dsp1KTR6Za8vJMuddmVz+pOePNRmCPY02uADqzz3AbhgJLczuZMGByTujs4Uq7nZ3PJpB7nO1zFzhJjgQJHRUS8imSt/6/wA+B3sszmPMn4ldxe1/4egCTBe8xYmeLpizeN3QJheNmiKRN/uyWr5cjW1aZMAjUtDg6ZB5i4soWk+SuUXJcCWxdpPqOd2oplrQ4kgfpM3niBrw0hM9mw7a1MEehhy7wJfl+BPtUnh+xa1+UOaXi7Zc5s2AgTDbAC0KP3Wdn2pWP6KVNvvzH3lW42m7XsUZE1F3wevxDeHOp050lx5iwDfi5ZbtukZEucRwkkj4rQt7qhdi3xwDRHkT84VB22TnufemMb5KttRNA/DK2HaTYNFW55Z2/wBVoOwh+UPGfcFn+5tFzMJTvHaNJP7XOJHhLY8iVo2ymRSb7fensE1Ke1eLsXzQcY2/NDxCEJ8TBCEIAF4fWAQ9qQdTUJNrokkvJ4rY4+qPamNXM43Mp92C9CglpQlPsvjKMehg3CpxSwqdCmvTQuxwJHJZWzwymlmhcXsJhIpbs45siCq5tjZeYEHkY+XvVlSGJoZgoZsanEnjntZk219n5KhAkOLmQ0n0nRAeD0JADeGUlVjfXCF2PeXG+WnmjSRTaDHSy1HbeyHZiW+0+rzI91+ipe8eyS/GvkyYbe14Y2TpxKTxppO/+huVOSIjdrAFpqOBdORo7t3CarBbr9VIbV2U+nUD31w8uDmhkFxEgHkAZIywByvwVh2Ju7DKgdJzNYLmP+40m+oNpSLN1mvrkNqEucBLcxOVgdBLXEkh8lpmLLs/pIpcls3YwBawd3La4mcp5dYFp6K0sEBNsDhsjQOXvTpM6eDjG32LZZ7mCEITBUCEIQBmmKp6c+XhPyKj647pAB4fEc1MYmlMR9lRZp+kI5W8CB8F59nqMUr4HOAw4pMDyM9SpdlPhFxLuN7wBf4hRjXCnWL5zucGGdRHCOEcvBK7Lw5Y3tXuy6AOJkhoBEtB1JgtEcyV7r1TUgxHaPc+OUEBs+UKh8FTdya/z+wvQHdpsHEgn2pHHbfdnIIgE1InuDK3Rzg8EgEg94CLHoC5puaHnMJbBbz4R8J9qRr7NoPN5FyQCGll4Blgse4A2ToBa91GLVuyvJHlcDyrXY+g17Q3vxlLbyNSQYEjyGosovcGnmxGMq86xpjwY0yPaQpLbNdtOmCCCKTHPtGgEx7B70y/C2j/ANGHG+Z9RxPMyGT/AKPirsceG/gVyP0V8lf3jcDiapn1o9kfRUqtQNau2m0+m4NHmQFbd4qw7asQDd7unGFA7pUBUx7Twbmf7AQPefcrsfCs7JdI0vB0IytaLCGtGltArzSp5QByACq+wcNmrA8Gyfp7yrWnNBH0ub8lGtl6lFeAQhC0RAEIQgAXmF6QgDxC7lXpC5QHCEAIXV0DkLq4uoAEIQgBDE4YOB4qp47d9rsQ5zp4RBjRoVzSBwbS7MRJVc4JlkJ7SGp7Dljmc8vpE6B034yjYO6jMNUqODpL8st5QXRc3PpHpZTpogrlOg1pJAAJ1PhohY0geRsUQhCsKwQhCABCEIAp1WmLqPw+Fa6oARZxaD4E3QhYWQ303TGVXEGq7M+8EBo0DREQ0cPipXDsGamOAYP/AKHyXEJUumqVIltnOy0CQATni4niAvdLCsfMsFnOFpGhjgdUIU4pNGdkbUm17lZ/EZoo4aoKdg5rAdfWeGn3KS/DkRs6mR+gn2veShCZSSi6/nBXNtxV+37md7YxRJfpdzv94HzK5uC2cS8nhTMfzAIQuf8ABlq+tGt7rt9M/tH+5T6ELR0f2V+f+xPV/df88AhCE2LAhCEACEIQBxdQhAHCuoQgDkrqEIAEIQgAQhCABCEIAEIQgAQhCABCEIA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4" name="AutoShape 2" descr="data:image/jpeg;base64,/9j/4AAQSkZJRgABAQAAAQABAAD/2wCEAAkGBhQSEBUUEhQVFRQVGBgXFxUYGBgUGRgaGhcXGBgYFxgYHiYeFxkkGRgXHy8hIycpLCwsGB4xNTAqNSYrLSkBCQoKDgwOGg8PGiwlHyQtLCwsMiwpLCwsLC0vLCw0LCksLCwsLCwsLCwsLCwsLCwsLCwpLCwsKSwsLCwpLCwsLP/AABEIALQBGAMBIgACEQEDEQH/xAAcAAABBQEBAQAAAAAAAAAAAAAAAwQFBgcBAgj/xABBEAABAwIDBQQIBAMHBQEAAAABAAIRAyEEEjEFBkFRYRMicYEyQpGhscHR8AcjUnIUkuEVM2KCorLxJENTk8IW/8QAGgEAAgMBAQAAAAAAAAAAAAAAAAQCAwUBBv/EAC4RAAICAQQBAwIFBAMAAAAAAAABAhEDBBIhMUEiUXEyMxOBkcHwFCOhsUJhYv/aAAwDAQACEQMRAD8A3FJVHL28ptUeoSdEoqzxWqQmbnpTF1WMbmq1GU283ua33uISVVrS0Gm4ODhZwIcD1BFkllk0rGse3oj9obbdmy0hmiATwsYJzCQD0N7FM348U5fWeAOLZBA89JKiNu7wswzSxneeZgE6/wCJ54NngLlUbGY/tnZqtRs8JMNHRrQs+Tlkds0IxjFUi4bU/EhokUWl5HEd1v8AMROnIearOL3wxtQmHNaNYDc3vfPDkAo55LrUwSP1OGUH9o1IjwTihsuo+A8l3+EAgeJ4+9CUY+AUL6ERt3GTIrujwbHDol6O9ONpmRUDv3MHxbB96mqe7uUZqxFNgHrGOWg1Pl8lH4oMeYpt7g9ci5n4Lu7/AMr9DuxXW7kmdl/idMNxDMvMmXt9vpN96u+x9421AHUqge39BdPsdz6FZJW2VI0B6eMfOU3ZhalFwdSc5juJFvapRmk7i6ITxOqatH0Lhse19hZ36TY/1TlZJu7v84kU8U2biKgt0k3t4i3gtI2TtHOS3NmgSHcY0IPULQw6nc9suzOyYKW6PRJoQhOiwIQhAAhC4gDq5CCuoAEIQgAQhCABCEIAEIQgAQhCABCEIAEIQgBCqUiwSZOgS1Liqbvdv5RZSrUKJc+qWup5miGtJBaTm4kSdJvCXbX1MtV9IyrebbL8XiX1HHMC52SbgMk5A3kIjxWgbmVjR2SXO0zVCPCbx5hyz0YUAcuXMK9Mef7Fp6C5HKwqu+SzM0tyodgqaK3iPziXuuXcOA/w9ANE2o1KLXQ8ZfKPenuEpFtdzcwcHtzwPVP6Z8FKVGUxZ0a8vPzGqq206HN1q1wMqe0cMwd0Go60Dh9UgzDV6jszXdkD45o6chfirFhdn0g3NmYG85A+/eo/F7fYx5DAXNHENP0Meamo+yK3K/qZ4wm7cuBeXPNu890mek6JDGUQ+pkZZjLF3EnUhvIDSUvR3pfWDm0WZBEZzM+DdL+Hu4q4XBgQJ8ALk/W4Q+O+zkfV10JMw1oTulsnNw++ilMJspxEkBgEa94+waeanMBhKbXNJJMEax8OSrUbfZdLJtXBEbO/DgVXB9UljdQ0ekeI19EK8YDZbKM5Zk8TfyTppXVtY8EIU65MaeaU79gQhCvKQQhCAOErmZFTQpBr1FunRJKxdxXQkpXppsg5R7C6vLV6UjgIQhAAhCEACEIQAIQhAAhCEACEIQBA7z451HB1XMs6IB5FxDZt4rHzRvz5cZ6D74LWMdjKWJpvpuzEZg0wIIcIcBca3A9vJNcLgaGF9Ed46uPeefPgOgifJYmXOujQxY2uK5M/wO6uIrkRTLG/qeMg8YNz5K0byUmYfBU8ODJsBNib5ifiekjmlN4d+BhxlY3NVcO63UxwceAHt8FQ8Vja1WoatYlz8jnNHBsAkNA8fM8elMU58l1OL5H2HotZXJAsWNzHm6SfGOCXxu1MMXBju9bXlrw11ledy39tQDqglxJzGNYi/gp2rs2nq6AOI4K6VRfJ2LclwVqqyhl/KOdx0a2T4TwA+7JXCYOplh5a1vJsknz81OYTZhqOik0Nb+qCALz3RqfJS1HAMox6z+JOvly8GjzVc8lEowV8kZgNg2JIFNoEuPrEC+Yn1eOt+incBQpN9DmWk8TI7t5kiQRwUbjK4F6tRoEGAS2mGngW5jJ8xfQ21bN3rwbGGm2th2gx/wBwHjwGgvJsFX6nyiT44H+y9p1O1dSrFsOGU5RGU5n2IBtq0AkSU6q4oUgTUIaBEuJgXMAyeZI9qi24/C4syKlN9QaOY4P4QZbMmRAMXi0qSo4N1RppVmCrTdLc0+qeBjoOKJXaOJ7Uyf2btKGgOuOB5fUKYa6RIVP3Z2NUoh9Ay+nTMUqhi7DcMd/iYTHURyVtoU8rQOQWxpnOql14M3PtfKFEIQmxcEIQgDy8WKjKFZShCrrMSAdUpqJ7XEZwx3Jk2wr1CY068a26J2x6shOyEoNCzF7XimvYVyKmCEIXTgIQhAAhCEACEIQAIQhAAhcJQuWBTaL+yYXPPeOgOgtcjjHjqVX8dtMmtGabc9ZH0n2KU2+8udkbw7vsHzPFMMHsoGCdfuJ8RPuXmPk9Xp4xjH8SXkjtqbIJxRe4WeG5Tws2CPvmndTYAOU8hBHMXVhp4dr2Bp4aHkRYFR760Oc02LdR8/BWxurEpV0M8DgG4akANGzc6kTx+Cc4TZxqEPqyGeqy8nqRyjhqeiZ4bECriWsPotlxHPL/AFITf8Sdtvo4cMpEh9YkZhYtYIzRyJkDzKmk5OvLKXUVfgX3k/EfDYWadOXvFixkWjg53os8BJ8FmO2t/cVXmH9kw+rTt7X+kVFHAwElUpJ7Hhxx57YpOc3x0Mq1UuMuJJ6mfilcNg3PNh9/NWrc/wDD2pjPzHHs6AMZokvPEMHIcSfetMwv4f4Om2Ozc6OLnOm37YATdpFMcUpcoxyhsiHCSZ9mmq0XcvY1SrU/LqPfkjMA8kNng6DYWKlsd+HWDrCwqMPNlRxA/wAriQfco/Y2zqmx6he056dQZS8XBgyA9p9F3u1grqcZBLHOHZrWz6BawAiIEfcJ2qrW3vAwj6wLczS0NkWJJA09qldnbQqFo7TLmNzlBA8pJXXOMXtZBQclaJVC4DK6rSsEIQgAUKdgnODmGWZNrxMwppCrnjjk+oshklD6SB2iSK56gfT5J1h6ya7xshzHcCCPv2rzQqLOctmaSHUt2NMmWPSgqJpRqiErK0Iz4EnHkcArqQpuS6sTsg1QIQhdOAhCEACEIQAIQvD3wuN0B4rVF1R2KxN4XUhkz+obhi4K7R2YX1rmJ168ZHMqSo4Sk13dOYtdBaSLkCSOhFjB6JXGUspkWI0KjNpsn89gh7JkAkAl2QAuABzWbymwA1WVSToenklNJp8HpuLq9oRUYHU8xa17AA7mC4TaLg2jSJuVH7y4Elpe306cjlmaNR1NgQPFSWz9o9tdktqNsSLtIt6ws6NJ5gpOq0tPesTe958+K6588oIR8WZ7s3a3Z4qlUJhpdlceEPtPhOU+SnvxE2VnoU6wEikXB/GGvLb+RAnxVf3m2RkqOAHdPeaOh1HtkJbZG+9ajS7OpTZWpxlGYkHLEQTfMItcJhU6aK3atMqbmA/cdEbK2R/EYmlRFs7rmJhou4+QHwSlYAkkDLJMN5TPdB6aKyfhnhw7FVXfopwP87gPgD7Sr8fZBq+DQcjKFEBjQGsDWsYPGA376phUJJ7xzO0M6T/hHL4p3tD06Y4d53saI95KQbRB1vzHtEhdySbfA9iSirCmxvqjK4es2xESL81BY/emniXOwNMF9Z8sfUAinTi7nyTLnNAJAA1GqmILJiTx8eF1AbrbonDVqtZ5BBDgyLuAc4Ek8jA+KgpuNsjmi3VdMf77MpYfZYFJn91WoGbkm4eS8n05Bv1PNXjA1g8NI0dB8jdV7BVR29WkS0uJlo/bYtIOhDHMPXOpqlV52KhHNbSl2KfhpXtLEF1MsBip7p8k9WvCakrRnSi4umCEIUyIIQhAEZvBQzUSeLSD5aH4+5V6lisotorlUZIINwbEc1RsdRNJ7mHgbeGoPs96y9bBpqa+DR0ck1sZN4PFSE6diVAbMrKSfVuPj8lzTzbiW5MSUiWp1LJUVVC/xo8uCSq7TAPPkNT7k2slC/8ATuTLI2qvartPasAX1FtOQSjdo3sfn7VNZkVvTSJ0uSVauBxUO7agtdIVNog8ZF5+xdceY7HTS8k0yuDoUuallU37UDDqIPHj/VS+F2iCJm0Lkc3glk0soqySbUSeIq2SNGpJK5in2XJT9JSoeqiHxOI/MAQm9OkamIDRx16DifvmhZUMeTJbijSnOGOlJkl/Eh4IOvJNW1Qx9/RNneHPy19qRxYzd+mbjVv0SNHFh9uPL6JeXujsILoZbf2WKbs1yA05AC/K0l4EBjI9LN6eYXhSOyNqNrZ2P4EQDGdsgkNdBMOAAM2kOGtyVaOIGU06t2EWPIcQenwXmhgaOHgs5Q1rYgAT9ePkpOaaIuLXDIzejYpyAi+W7TzHERz4+Sz7G4bKTwnl9wtYqVH1hAbYcjx8TxVJ3i2XF2juuuOh4t6fYU8c/ASi2rffkptajb78lM/htiAzGvYbdpTcG8LtIdH8s+xMKjbHom+Eo1aQONp5QMPUaDJiSeAHEZTflKbxOmUv3NU2oSHUnC93t9rQR/tKbNc7S48Tw9ia4Xb9PF4fNSe0EEHI5wDmPbfKb6ETB4g+KdU8bTIBL6cRMlzR855rmRO7NDHNbRWnTk3J8BpdSFNluSjjjqY9dnTvD4Sj+16f62eGYfW/kqpPigfqFsVgLCqwkOpuGeczgWD1g0avygNzXMAhSGBxoryNKoGawLZB9GZvBFr3tNlH0tpNaZD6ekQXtgg8CJTvCY6kAcjqbOvaNPAAAX5aKun1QrNU7JLZtQuc0/fFT6j9k0G5cwIPAQQQI6jivWP2qKT6bS1x7QwC3KY4kkFwMAXJAMDyWxpsbhD1GdnmpS4HyFC0d78O7RxiGk20Di4Sb2ALSDPglH704cf9zSJkFuWXR3i4ANIuSDeATCZKCWQmuE2pTquc1jgXNDS4XBAcJab806QAKE3l2V2jM7B32cObeI6niPPmpolEqGSCnFxZOE3CSkjP9nP9ykqtaGzeRZMSIrVIFu0dFup9yVxR7vH75LGxLa2jd+tpjHG7W7MTP3H0VYxG8TmuBzRJ8Z0PDxSm89Q9fsH6n3qqbQJd2ZniPe2JU3yx+MYwjdFu/wD0oJMF5aBr1tqLQLJ1hdvEwG36cZOg+48lnWIqva6830PBMMXtBzncsoiPn4qUYSb7Kc2pxQj0arjNoVe8A10cCe7pwaJk+zVRP/6nKTOcDTS8gSRcx7efRVantZ9UzUdmMASfCyNo1XVKkgekGuOsZg0B58S4E+ai4uy2ORKKdLkncXvYSR3jqLcAeV1ZN2tu5hElZpjMJlLZMkq07rv/ADddTb3oquUSUlkTi0a7s6tI1lLYx1lH7Dd3SneMdY+Cum/QYc41loN2mAuqu4yBPSJQld229x5/xfILqa0irEv55E9S/wC6yDpYYNDJL872hwMdxsiwcfYExxNLOXOp2qNJDm9QfjaxSmytpNDxSrFrWtl9N5i2pLJ8DZIvwLjUNem9uepNQUYN2kgtaXTAe5pkCLwY0Kw3HyjXbcZNTfwOsLiBUaQdR9zHyS2EyipDxrbkJOhPMR8Uzd3wKrLGO8ONtQf8QuEs6oHtzDUaqqS8on3aEcZtWoysWk5WipAgFojUAC5fIzaRJERF072zhGvbMQH/AOl3PofoeaUbXBynJNQCM3ThpcpWpRq1BEWmQLN+/NTclxQuo7XyZjtTBFrjNiDBGvn4XXNzqzXnEYap6NZuYc5iHeeh/wAvRWLejAaVIMjuuH+2fh7FQa9Z1Cs2qwiWEOHX+h0TUHuXBCS2SLHuzu3iMLjQ4R2UOD3A917YOW0zmzQeiuFRsEkaG5HXibe8JDBbRbWpNqMNnCR0PEHqDZPMRWYILGZmevLnBzSdDEEETAsqJZpydMZjGONWuUxkx7nO6SOPxPHwT3C4W8NBLjx4+S94bC56mVhkE90nkQCCVcMDs5tIQNeLuJ+gVuDDPM34SI6jUxxpUiKwGwHavt01KmaGCYzQCefFLoWzjwQx9GNkzSn2cAUFvKyi0sqVaRqSHscQ4gimGOqOkAgOacl2nXrop5cLQdVcVFJq4/BskVMMRJMAkPLhkmXAu4ybHjfVKsxWDZUcXUXzm7+Y5g1zHESQXd6CJzwddeCt7qLTq0HyCDRbM5RMRMDQ3IQBB7rmg41TRpdmQQ0ybx6QkSQLl1uCn15bTAmABNzAiV6QAydsagTJo0pOp7Nn0XDsSh/4KX/rZ9E+QgDP8RsykK9X8qn6bvUZzPRdr7Np5f7qlz/u2fRPMewjEVLaun2pQU1ixb3y+WbkVGouvCM83pwLA0EMYNDZjBcW4Dk8+zoojB7AbVwj6zck0X99paBlaRLXk8pkHkrZvVhe4Y9W+sWIPnb5Ku7jYh7McYvT7Or2zToaQYSZ6h2UDqVYuXTG8j2490SN2pg6bKJqF1FxHqshxJOlwI96pxKtuG2O/GUTSpOZ2zXNe2m57WzTyuaRmNg4HJYxYqq4zBPp1HU6gyvY4tc2xgjhaybxxSRiZ8ryO2OMFiIKlMJj2B35mYRJlgDjFjEEiQDfXj0XnZW5OMrsbVpUCabtKjnMY0iSJ7zgYkck8x27f8Exz8Q9r6rg6nTp05e0OqNLS99SA0lrS4hrZvEkRfkoR3ck4ZsihS8E3svYLa4NV9QihTYaj3Bpa6ALAZhBcSQNea5uhVa6pbrYnmdPYPenuC2f2+x69Om5rSxzKjnklrXNAJDLiZJm0KN3BwvfnTl9+xKySqzR0+WUpOzXtit7nilsdoVzZtPK0Dou47RdyfbFG7y2PN3f7o/uPwC4vW7w/KP7iuJ3Tfaj8COo+5L5M42heDxj4FSO6tY1iKTruw5D6buIb6LhrFpF72KjsWIdHU/OPiFGOZlqGCRIIkWtGkjodFiyR6bJD8THX6FhwO1AMVVAP5dV7i3kDNvaPkpBo7Opb0TpyH/B+Kg9m4Bj8K8kEVhncx/BnZZTcTxJIU1QritQa/oD4GLj4qp8Cz23S8cEhRf2b49V9uUToQeig34yoyoS55dkquazuua53edLGtJDSQHNAcLmCpKq7NTB5Ly+uCQ51OTIObMRJaIkS0gHhEqMZpPkqljb5PW2MGKgIBBFVtjqM3/Me9Zhi6AdIOvLrf3rVq+PY6m1rWkEGbxax4jXVZztfCZcTUAPrF3k7vfNMYH2kUZE0laI/dXbn8NVNKpak8i59R3B3gRAPkeC0iiMrsw1FvEcv+FmW2NmWzDUf88fv5zW5G2zVcMPVc4FjAKUOcJAJlroNyBp0HRSy4lP1rvySxZNvpfRpeyMoqMIaGgANAtyI4QB/RWdU6hg29mxzX1STGaajtHchwhxAVlpYEFoOapcf+R/1Wnpcbxx2vzyZ2okpu4/A9Qmn9mj9dX/ANjvqu/2eP11P53JwWHS8l4GpH/Oibf2cP11f5ymW0d3+1eXdo4SKIi5H5VQvOYT3pmOmt0AS2cRMiNZ4LuZVWjujXawM/ijADW6PgAMyHu9pEEcOHPgvdfdmu3M+niHOqZQ1odIHcLzTLjmvlzMng78y3fGUAtCElhaORjWyXQAJJkmOJKVQAIXCulAFY2sz/qHeDT7v6JU0pC7tUTiP8oTnD05WTGP92Xyam6scfgq+8+Dmn5Ee6R81nGy9r/wmKdnbmo1m9lVA1DSR3mn9QN+t1tO1NmB7CIm3n5eSx/fHYDmklhm/o2Dh8jr0PRTmtsrG8U1lxOIyfsp2C2oKOaQ2oAHfqY7Qx1ab9QVG7ZwLarcRjDna2rXyYcRZ+pqOJPqtAGnF3RWXejC9risLXbDf4qmypp6JAAeI5h2f2BWfbeBGLo4ehTa+gKLSM7KfatAyANDGBwc6Qbm3G6sjJJv3M+UJOK9r/YzbcfCZsYxhq1KReHMpvYdKhE0w4GQWl2ojiu7a2pUrMyV25a1GqG1ABAnK+DHDQ+xW7cXdathqvb121KbaLwW03UiDUsQXZi4NpwIN5+qX4k4kYis12VrTmAAAGZzT3AXm15dMXsTyXZNcX2dxKdOuq59iG3sxj6dLDYWmS2m6iytUAtne+5LugEDyVk3EwQEDiYJ6ROqiNu4BtfadXMSGUi2gxjYJcKQyeUkH7utP3X2W1tMQ0NHIX9/FUtbpbUO47w4XOS76JfD0bJDGU9VLdlZMsTT+innhUTOhkuVnvYYimf3H5LqU2WO4fH6ITWnVY4lGV3NszHaMAz0adeVvgo/H2cD+34/RP8Aag06Bw+Yv5ppjGy0Dm23lH1WKz1kX6ESO8D+wo06TSAalNpMcGGHO4+s4n2L3ufiJpOYfVPuM/T3qLdRNZ9LMSZAaTNwxugE6DKCFYKGVtYNa1rXdkzO1gygOzEi065SJ/qqZijjsW19sc4Id1w8fn9EviMe5uGaaYu1wBEWiQST4B03gWKQ2eO+/wDd8yvVOm003NqUy9hPKwJEEew+9Vp0yrIty/Q5szaXbsqh2QmmJBHpDu5u+BZp5AE2VX3mww/iQZ9JjPEmXN+TR7Fb9n1KLJHfvOvePe4AjoYA0AVa2jhs+PwzTMwwnX1XF3xCvxyW7golFpO0Rm19hOoDLUOokXkfYVMLzSrh7D3mZXA+BJ/p5rWN+8GXU6cg5s5FhJhzCf8A4Cz7Gbq1i8ua22UG8NGpm5Mf8pvE75F5Gp7NrGpQJbB7udvgRnb/AKgfYVbNnVJpjzVF3Aql1Cm0xIplvAjuO7Pzty66q5bE/u45GPcE/ifEfzQrNfV+TJJCEJoXBCEIAEhjqBfSewWLmuaDJGoI1Fx5XS6EAVanu7im0yxlZrAc0NbPdJiDmAGgk2aATw1TzYWy69Ko7tHzTAc4AGxfUe5z7a5WjLE8XP4Qp1eXPA1suANThqn/AJT/ACs+iQxbzTbLqzjyGVl/CyMZtaLMEnmdP6qK7J1R2Z5JP3pySmXVJcQ5Yzj098y4QhQwlV7i51Uy4/pb9PD2KXoYN8f3rv5WfRdw+H6J/TYo4INcslmkukM6+EeW2qun9rfos83y2LUFy8nqQyYvxiVqLws/30xVS4pNH7nX9gELupSou0OTZO30VA0i/C4aqHknCvcyo2AS1jny1wAE5SHn+U8lYa9qUtd3jaOv3HtVLFHEU6std3haMoDTmJaA4GxBuPLopTam87MJXNJ+Gc57Awn88mmHFgNmFk2ni4+xKbJT6Ho6jHCT75dlwr4nuMDzJpwwuguMhjDx0MuKpe0IfjaTnH8unVZVqHkxmZxB5lxgAcZPIpXZ+9TsS2pSbQJdPa5nPGYuc5rDENIvmFunRRW1cLXa5rXZWB5MQ7NcETmt1mTOnALqhNPdRH+oxuDh5ZObuYbt8Q+o4Ol73O6S4km/O617Z+FDWgALNtyMJVDrhhadCJaR4EWvrcLUcMO6NdAmNNFWxfXZ96io9IVITetTTleXNlOTgpKjLTpjHC1MjiDoUJWth51QlFKeL0pWXPbLlmYbRZ7iD7RCb1hLGffT6J/imCBxsOfWfem1Rn5Y6O+M/OFms9Qn6RbAuDKLcgDqzyWtGoYAbEjiSbx0Ut/Dsp1KTR6Za8vJMuddmVz+pOePNRmCPY02uADqzz3AbhgJLczuZMGByTujs4Uq7nZ3PJpB7nO1zFzhJjgQJHRUS8imSt/6/wA+B3sszmPMn4ldxe1/4egCTBe8xYmeLpizeN3QJheNmiKRN/uyWr5cjW1aZMAjUtDg6ZB5i4soWk+SuUXJcCWxdpPqOd2oplrQ4kgfpM3niBrw0hM9mw7a1MEehhy7wJfl+BPtUnh+xa1+UOaXi7Zc5s2AgTDbAC0KP3Wdn2pWP6KVNvvzH3lW42m7XsUZE1F3wevxDeHOp050lx5iwDfi5ZbtukZEucRwkkj4rQt7qhdi3xwDRHkT84VB22TnufemMb5KttRNA/DK2HaTYNFW55Z2/wBVoOwh+UPGfcFn+5tFzMJTvHaNJP7XOJHhLY8iVo2ymRSb7fensE1Ke1eLsXzQcY2/NDxCEJ8TBCEIAF4fWAQ9qQdTUJNrokkvJ4rY4+qPamNXM43Mp92C9CglpQlPsvjKMehg3CpxSwqdCmvTQuxwJHJZWzwymlmhcXsJhIpbs45siCq5tjZeYEHkY+XvVlSGJoZgoZsanEnjntZk219n5KhAkOLmQ0n0nRAeD0JADeGUlVjfXCF2PeXG+WnmjSRTaDHSy1HbeyHZiW+0+rzI91+ipe8eyS/GvkyYbe14Y2TpxKTxppO/+huVOSIjdrAFpqOBdORo7t3CarBbr9VIbV2U+nUD31w8uDmhkFxEgHkAZIywByvwVh2Ju7DKgdJzNYLmP+40m+oNpSLN1mvrkNqEucBLcxOVgdBLXEkh8lpmLLs/pIpcls3YwBawd3La4mcp5dYFp6K0sEBNsDhsjQOXvTpM6eDjG32LZZ7mCEITBUCEIQBmmKp6c+XhPyKj647pAB4fEc1MYmlMR9lRZp+kI5W8CB8F59nqMUr4HOAw4pMDyM9SpdlPhFxLuN7wBf4hRjXCnWL5zucGGdRHCOEcvBK7Lw5Y3tXuy6AOJkhoBEtB1JgtEcyV7r1TUgxHaPc+OUEBs+UKh8FTdya/z+wvQHdpsHEgn2pHHbfdnIIgE1InuDK3Rzg8EgEg94CLHoC5puaHnMJbBbz4R8J9qRr7NoPN5FyQCGll4Blgse4A2ToBa91GLVuyvJHlcDyrXY+g17Q3vxlLbyNSQYEjyGosovcGnmxGMq86xpjwY0yPaQpLbNdtOmCCCKTHPtGgEx7B70y/C2j/ANGHG+Z9RxPMyGT/AKPirsceG/gVyP0V8lf3jcDiapn1o9kfRUqtQNau2m0+m4NHmQFbd4qw7asQDd7unGFA7pUBUx7Twbmf7AQPefcrsfCs7JdI0vB0IytaLCGtGltArzSp5QByACq+wcNmrA8Gyfp7yrWnNBH0ub8lGtl6lFeAQhC0RAEIQgAXmF6QgDxC7lXpC5QHCEAIXV0DkLq4uoAEIQgBDE4YOB4qp47d9rsQ5zp4RBjRoVzSBwbS7MRJVc4JlkJ7SGp7Dljmc8vpE6B034yjYO6jMNUqODpL8st5QXRc3PpHpZTpogrlOg1pJAAJ1PhohY0geRsUQhCsKwQhCABCEIAp1WmLqPw+Fa6oARZxaD4E3QhYWQ303TGVXEGq7M+8EBo0DREQ0cPipXDsGamOAYP/AKHyXEJUumqVIltnOy0CQATni4niAvdLCsfMsFnOFpGhjgdUIU4pNGdkbUm17lZ/EZoo4aoKdg5rAdfWeGn3KS/DkRs6mR+gn2veShCZSSi6/nBXNtxV+37md7YxRJfpdzv94HzK5uC2cS8nhTMfzAIQuf8ABlq+tGt7rt9M/tH+5T6ELR0f2V+f+xPV/df88AhCE2LAhCEACEIQBxdQhAHCuoQgDkrqEIAEIQgAQhCABCEIAEIQgAQhCABCEIA//9k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8" name="Zástupný symbol obsahu 1"/>
          <p:cNvSpPr txBox="1">
            <a:spLocks/>
          </p:cNvSpPr>
          <p:nvPr/>
        </p:nvSpPr>
        <p:spPr>
          <a:xfrm>
            <a:off x="5436096" y="1412776"/>
            <a:ext cx="4392488" cy="8612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Symbol" pitchFamily="18" charset="2"/>
              <a:buNone/>
            </a:pPr>
            <a:r>
              <a:rPr lang="sk-SK" sz="4800" b="1" dirty="0" smtClean="0"/>
              <a:t>PRIEDUŠKY</a:t>
            </a:r>
            <a:endParaRPr lang="sk-SK" sz="4800" b="1" dirty="0"/>
          </a:p>
        </p:txBody>
      </p:sp>
      <p:sp>
        <p:nvSpPr>
          <p:cNvPr id="11" name="Zástupný symbol obsahu 1"/>
          <p:cNvSpPr txBox="1">
            <a:spLocks/>
          </p:cNvSpPr>
          <p:nvPr/>
        </p:nvSpPr>
        <p:spPr>
          <a:xfrm>
            <a:off x="307974" y="1707378"/>
            <a:ext cx="7936434" cy="15776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k-SK" sz="4000" dirty="0" smtClean="0"/>
              <a:t>-tvorené chrupkami</a:t>
            </a:r>
          </a:p>
          <a:p>
            <a:pPr marL="0" indent="0">
              <a:buNone/>
            </a:pPr>
            <a:r>
              <a:rPr lang="sk-SK" sz="4000" dirty="0" smtClean="0"/>
              <a:t>-rozvetvujú sa na priedušničky</a:t>
            </a:r>
            <a:endParaRPr lang="sk-SK" sz="4000" dirty="0"/>
          </a:p>
        </p:txBody>
      </p:sp>
      <p:sp>
        <p:nvSpPr>
          <p:cNvPr id="7" name="AutoShape 8" descr="data:image/jpeg;base64,/9j/4AAQSkZJRgABAQAAAQABAAD/2wCEAAkGBhISERUTExQUFRUSFxQUEBIUFBQQFBUUFBQVFBQQEhQXHCYeFxkjGRQUHy8gIycpLCwsFR4xNTAqNSYrLCkBCQoKDgwOGg8PGikkHxwpKSwsLCkpKSkpKSksKSwsKSksKSwsKSkpKSwpKSkpLCksKSkpLCksLCkpLCwsLCwpLv/AABEIAOMA3gMBIgACEQEDEQH/xAAbAAACAwEBAQAAAAAAAAAAAAAABQMEBgIBB//EAD4QAAEDAwEEBwUFBwQDAAAAAAEAAhEDBCExBRJBUQYiYXGBkaETMrHR8BQjUmLBFRYkQlOisjNy4fFDgsL/xAAaAQACAwEBAAAAAAAAAAAAAAAABAIDBQEG/8QAKxEAAgIBBAIBAgYDAQAAAAAAAAECEQMEEiExQVETInEyM0JhgZEUIzQF/9oADAMBAAIRAxEAPwD7ihCEACEIQAIQvJQB6hc76N9FgdShcby93lyztHSFxvrh1wAiwpkyFB9pC8dchFo7tZOhVvtY5rw3g5o3INjLS9VP7aF7Tvmnijcg2MtoUQrhArI3I5tZKhRe1R7VFoKZKhRiovWvRaCjtC8BXq6cBCEIAEIXhKAPV4SqlfaTG8ZPIKg7apJ+ChLIkWRxSkNKlyAq77xLH3uVGK2Uq843HT12NPtS9+0JYaqlY9Q+Vs7LEki6biF6254lVCyVUv6pDYCHlaCONSdF+ptRjdSEpo7TdUeY0n9dEsZZkv3nnH4UzpkNGFUs0nyN/wCPGHQ1pAxLj4BR1bxoS+rdmFQdWyiWc5j019jmrfALl94EkrOJ0UYuoGVX87L1pUODfjMcFQuL5zTvNntHZzCW/b4fHNT06gKj88i3/GS8F2j0mzGZ5JpR2jIlZ5tHMq9SfC6szK54Ijc7QXg2glVSquG1FP5mVrTxHX7RUjdopAaxUNS5IPguxztA9KmbGntAQrdGsHaLDMuC4tAwOK0Wxblu8RM72ngncedS4M7NpnDkeIXgXqZEjyVQ2te+zbPOfIK8VlumNwQWDgYnxIVOae2FjGnx/JkUQYwPG805OqjuDDe0fBQ/a90giOXgu754wBxWc52ascdSSK1rcTntV5jkqtREjkUzpZVaLZx8k4CsUtVGzRSU25VsRSbLsYS24ElXnHCXlmVOZXi4ZCaI1UFWtGFJXKpuYl5MfhG+yCtdKhUunE/AplUs14237FQ0xyMopC77XU0hU6z6h7E/LAqdelxC5TJxkmKrem6Z/RMaBg5XFNhVo2qOWTk10y5QgjtUrqPLyVKgCD3q810qyPKE8ipkTwoXmFaqNVd4XJdnYM5DsKvXnWVM8KtUUS2IU6p0B1V3o5UIrBkzDxHjKpU6Y56mFPsh5p3TQdHFu6fFTg/qRDUJOEvsfRAvV4F6t88oclZDpo3rMPLd/wAlrisb06ed5jeYEnxKV1f5Y9oPz1/JDRAkF2ip/tNvty0+7jdUe0r/ANm1rexVaGxH12e0Lt3OOZjtWVb6Ru7Uk5S88IbOb94Y0ITG2EBLmsgNJMxIJTC3KlEXn1RbaVOwqq12VO0q+LEpokc7goi1er2FJ8ladFc20leutDyVimArBrALqgibySXQubZunRV7qlCY3G0ICU3FzKqnS6L8W+TtkQbhQ1Wr3fUdXIS8mPRRwxgBB7UwYwOCS70equ210AB3Ii0GSL8EppQVJSKr1LkartlULq4IO32WKkKs4rs1FVqn61XG+SUInlWooXHCHqOmScKFjEUcVqFRxbuDA1TCnWhzN4Q5pB8iFJZugZ81apWjXvZxJIHrJPorYx5QtlmqdmzYcDtXa5AXS3V0eXOSEk6S7OFRoJ0EgnlpDk8hcVaYIg5Bwe5RnDeqLMWR45qSMNTt6RZuVWy5mh4kc13v9TdaIA4Jxe7KDZwSP5Xax2FKhW4BpLh+ESsmUXHhm3jzKa3IiuqJawHtz2K1QdhIm9IxXqexB13skRkfyx9aJnYXG83ux5KryXNNx5L7TlWGPVVgVmm1XRFZ0TMUhCjauX1oU9yQvVs5q1YVSrczxXFw+cqq5UykO48So6rVlSc4z2KzuKKpAVW5jSivB6wIraLijV5qSoFEl0KqtUBcNuCrFSxM6LipR3VJdEGyH7QVNQu/VUqoPJcsOYldYVY4p3QXdR5IS6k/PNWTVnCiycYHrioatfcaX8GgkxnRe4Kq7Yf91uD3qpDB3Ay7PcuRVuixvbFtjS12mx7A6CJEicJ70aob9UvzutGOUn/hN9ibLYy2pMLQd1jRkCZgEpkymBgY7BhamPS002zBza3dFxS7OwvV4vU8ZoLwr1CAOdwLhlBo0AHOBClQuUgtny3plsk2102swQ1zw/HM4cEws3w4cnZWz2vsplemWPEzMHkeaxlvbmC3i0kA6aYWXqobZJ+zb0mbfjcX2huzVWGFLLa54HBVk1eHcoIMkSxXqQMKi6pOpXbyonsjRcfJOEEuDyoeSghTaILFW1YwmkRcFG4Ky2kuPZZUXEluRCygBlDoCmcyFQvSYMLjVEk7Pbi8AVU1wdCllSqZK7oBcbpE1jvsvFsqtWoHgrLF3Mquy5RSKTMfWisCoOBXlbAwFSdc5XSSSLJdOZ0V3oxsw3F3vGdyi0GDoXOkpXTkkAacStz0Fpj2VQgZNTJ7A0R8UzpY7slCOvyOGFtGma2F1CAF6ts8wCEIQAIQhAAhCEAckrE27evU/wB7v8itsQsZQHXfH4nf5FJavwaGh7l9iepZBwkaqNsjB1V2k6F06kDlKV6G1OuyqWyuN2P1Vs0wl9e5jePIwuNMnCW58ARlW6NGVS2dcB89mEyt0RR3L9PAOohQGmrVQquXSutFUG/JFVpghLLxmEyqOVG8IIVMxrFdiJ1pJXRtVaaB5rqqzd15wqaY9dFQhwGCuHVnDgrDndYNXlShvc1GibfHIvrOJ0UVva1HuxiU7o7JHHyTOlQDRgR3K1IonkS6Fn2LcbHmtR0GEU6g/OD/AGj5JLcvAGU06D3Mmq2PwunhxEeiY0vGVCWte7Tv7o1iEIWyeeBCEIAEIQgAQhCAPHaLE2hyT+Z3xK2rxgrEWjde8x5lI6v9Jo6H9Rec9T0quFTcilUIKTjKhxw3IvBspHcu61Ucj/8AITtlXCydC6JqVfzZ+IU2T0sG2/2GXRXLaneFfZdn2obgDfLA3iYbvF8+iV9GakGoO0Lm1uv4mjJw51XXmd4CPRSgrTKdXxlZpHFQPElWa1yxkAjec73WNHW+u1UBfxVDKtM09/3HSHtOdCeBUnjfYvHKkdVLdK7umcjknt0d0EnwH6LNXu1Gh26RA0mSYPJyonBjmDLzyK7+mcGSAASOGRn4K9cvkU44gO9FFeuDg1uJJcfDd+Cgsqpcxk/ygt8nFRUfpGoTvNR7b5qAcYKbUKMZSWgYuAToZHnp8FoGhVtDGZ0dEwg1cLhyC6AixbaVrpspn0JqffVG/lHo7/lKrlyY9C3fxDv9h+IVmnf+1ENXH/QzboQhbh5sEIQgAQhCABCEIA5qaHuWItNPP4lbaqeqe4/BYiwMt8T8SkNX3E0tCuJfwWXEqB0yrb2AhVKjYwkWh+LLlu+WnsB+CzVFghzuMQVobMYI7CkjGQ0+KsLsHEmSdHD13/8Ar8lX2gz3qWN6nUJaTwDiHAj64KXo2775w/L8CpOktDdqsqcHgscfzNyP7ZVuDlif/o/jJKdckkAkud77zqe0+CaW1sysw0n6ES0nUOGhaeBlKLI8uPFNLL3ge2U8lwZQu23fVKLfvi1xpiGEYLyRhzhzAgeCwtzducSSddU86XXJe+SdMx2rOB2PEquSJRk7onp3T2ZDiPkcaLRbKk0my0tPEHUyZ3u5Z2yo71RjeBInu1K1DX/ecfd17xwSmSSTo1tBFybkQUm/ftHI/MhPQ7GUitv9YePwThlMzJKUk+TTzdnld54LmmSV1VeAuqbMfRUSHggrsTHocP4g/wCx3+QVC6Vzog7+Kj8jviFbg/MRRqv+eRugvV4F6t08wCEIQAIQhAAhCEAQ3BhrjyB+CxGzxHiStptAxTefyu+CyOz2jdASGq/EjT0LqEv4LYcIUdUSFN9lHBQVuqlGORafR5YO6xCVPaIcBoSYVsVi18jTiqDqkt7pHquRYzji1KyPY1UMrS7TdcO1XtubRZUomJDmvYWtcIkEkSPBXNlbNa0McR7+sjQ4SXpTWALZmGOZvGMTMeOqux3GmxbUbM7deEXbChoE+taGCeABjyKyh6Q0qZIbLyMANU1v0wqVZp0qRIGHEGCDxBB8Fobo+zG2y27q4FXSy2IfI0PzWacCOevJaTb11UpkNezWSGk6d/JIHXMje3DGc/r3KE2kEIyk/pRLsSqBVJMmBAHaTCe0q33pJ6sjE5E8kn2LaguL8kcOGeSZ7Qty0jOseB/VZmV/XZ6XRw241+5NYuHt/Apw6sAO3ikGy6s1JOoBCZPqKiTGckbkdOdlXaZS5pUzLrnzXEyEokl1+iudChN07spn1IS+sSU06CM+/qnkxo83f8K/T85UKavjBI3CEIW4eZBCEIAEIQgAXkr1eIAo7bqRb1D+U+qyezn6Jp0uvxDaQ1JDn9gGgKVWR08llaqSeSl4NrR43HC2/I5aVDXpSFdo2xgLutQwjY2ilZEpcGbqtSVr+sGzq8z4FaK7pQ6PFZmoYrFv5iZ8ilumbGFqUTaUYBYNPGeCT7Z2eX0qkkkbxwNB2hXA8OEtGd2JGo7VN7MQBvEhwMznI4lNdqjOScGYrY9BjB1gAwkaY3HRlr54HmrVraU23I3fdqDJa4t3SPdyOa82n0feaxfSfutIhzYlu8MR2gpnYbLr0mGBReToSAHCe4x/0pY8bUrO6jPjcXHkk6U7IBeC7rueBJJncaAJgdsLLbTLXEhrQGjHZCbbS2rdBpBDG73Vc8gPMAYH/SzYtH1HNaXkgkSAN3U5MBTzwcnaF9JnjjVNcsfbHphtNsCZH+RK42iI3RyTBtNjd1jcBrQJ5R80truDnEHOsd6zX+I9Bi55K+zHxVcOYJCZVOaVWH+v3CE2c7MKM+yc+zumFO1nILmmydVN7Lh4oSKZM5eMapr0JcPb1O1jfRxS2sezuUWydpewrtqEHc9157DifDVW4JbciYtqYueGSR9LQuKdQESNDkHmDxXQW8eXPUIQgAQhCAPFU2jtBtFu87jho4kqS6uN0YyVmbwOe/ecZPDkO4JfLl2Kl2NafD8jt9C3aTnO67tXGT46QurLQKS9ZOEW7Csl8ys3bXx0P7GoYAVqq1UrRuiYxhPw/CYuWoyFN/bFwxqFjbikRWeXYyIETjgfrkvoNSl6rF9JqW7UB5gT3AkT6jzS+WNcmlocty2lzZd+0SMzHLB4K47qNMjJ63dyASSxfLuWMppdO344xEcAI5oxu0XZsVTLTA5retAnPbJVCowe9oBxBIPyXtS/BAkROPLVQ3lbTdIHPjONFLft5TIRxXw/J5SY0vcSd8NZADzvZPIgapfY2HsaxdujrEkRmMdq8o3Pb3nTPAdq6vLgtzIJgSR8FCWXcWw0qjKjus0B2DzLieKXVHa496e8LsViW8c6SOaq7xAnGcHhiUuaMI0iKx/13GRACbUBPjolOz7Uve8jnEju4LWWFjuiTquNWynJkUeSu2iRqFK7l5K1WKp1HoaooT3csrViScaqMsJEFWQ0TP15qMsz5qJd4HnR/bRpjceSaf8AKTJLezuWuY6RIyDoVhdnMzlbKybDVraWbapnntbjjGVxLSEITpnghCEAVLwYSitSlOrkJVWBSWdcjunkxPcs4Lqgwqw+kJXYowklE0vk4oYWKvNbhL7QQQmYT2Loysz+oruCynTG36rXRoSPOD+i1tZ4HEDvICS7dDKlJzQ4TBIgg5GVDKk0X6WbhkTMgLmCCOPBM6N8Gt1z81m6+8wzwImDwPLuXbapfganAAykU3Ho9H8Sl2G2Nshu6cnMtGp8Evbtuo4nqHJweOnFMKGzw6ufaY3IaGkgHeGpWytrVm4Za3AwYH1KdxYVVsxdRrZ73GDpI+cftGqBAaSRzHwUlttN7nBlRu6TmeccFqruiyHFsCNcR5c1lNo02h4MkEnAPPhjgpZMMWuCnBrcsZq3ZeNUnAHjOgUNzUx3LofL0UN3UHbqAs09PJ1GzSdEbD7vfP8AMZ809e5IKO3iym1lKmYAALnY8QAqlztWv+KOwNDVf8dIxpT3zvwPq1TKr1MpFS2lVnJnsI/VXW7XEddpHaDI8AVU4MYjJLgYFmF5u5z9d68tbhr/AHTMefkrLmqNMlKXBZ2dTyFrrXRZjZdPRamgMLT0vRh618koQgITpnghCEAQ1UsrsymNd0FL67gUrmGcRTDPRTuoqIkBLNsbYM+zpnJ95wzHYO1KpobpyfBeu9tspQ1vXfyHDvKU19qXFXV+4Pwt/UqOzs+eTP1JTAUYU99ItWKK+4vbYA69YnUnKgudmt4Du4JovH0cKvdZcZS5e5pg+RE4Vem8NcHN4GY+KYbVtszwSe4lpB8D2rmSKatDWHK09r6Y4pWrK9d7uJdM6csSml10eIZDX1BEEQ8QSeBWb2bUcKpDRvZaSJjhkgrTVdqEMhzKoA5Cc8lenwjFyxUckkZ2/wBlEGDVOCZAdOYws/XotbgOJIJMngU7vb0OJMO7iCCOxJLk7xwCJ0wrHTRRG7VDm2ILQ4g50HMwFYtLYZLhnEECfBR0qfDg0AD0TWxp+pmexUQhXJuZcrkqOaTIBMY0yI9FXrMngmF2MCO36KoP0VGV8ncceDilHJTbg5KGk3Ku+zwox6JSKbqQB3m9U8xqmOzdoHe3ahEH3XH4Ojh2qrUon65KL2ffxU+ytm2sm5+C0FHRYzo9tE4Y/P4SeHYtlb6J/AqMnU9kwQgITIkC8K9QgCJ9MHVROs2fhHqvEKpommzl1hT/AAhVv3dthkUm8cyfmhCrikT3S9linsukNGD1Xp2ZS/APVCFJpUc3y9s5/ZlL8A9V1+zaX4R6oQq1Feg3y9sgq7Bt3e9TafP5qvU6JWZ1ot/u+aEKbSo7vl7YUeiFm10totBmZl3zTB2zKREFgjlleIVtKkVJt3ZWf0Xtf6LPX5qCr0NsnZNBhIyPe+aEKD7O2SN6KWgn7lv93zUzOjtsNKTfX5rxCkkiTyT9v+wf0et/6TfX5qP92bX+k31+a9Qq3FeiSyz9v+zn92LUf+Jvr812Oj9v/Sb6/NeoXYwj6O/JP2/7Of3dtv6TfX5rz927b+k31+aEKDig+SftklHYNuNKbR5/NMKLAMDReIV0CmUm3yShCEKw4f/Z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14" name="Picture 2" descr="http://t0.gstatic.com/images?q=tbn:ANd9GcQXss2Lc7ompwyF6cB8XBhSHAqUwtsmFdMF1INYBaD2FCINDr6g_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599" y="3068960"/>
            <a:ext cx="3552329" cy="3780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4459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252728"/>
          </a:xfrm>
        </p:spPr>
        <p:txBody>
          <a:bodyPr>
            <a:normAutofit/>
          </a:bodyPr>
          <a:lstStyle/>
          <a:p>
            <a:r>
              <a:rPr lang="sk-SK" sz="6000" b="1" dirty="0" smtClean="0"/>
              <a:t>DOLNÉ DÝCHACIE CESTY</a:t>
            </a:r>
            <a:endParaRPr lang="sk-SK" sz="6000" b="1" dirty="0"/>
          </a:p>
        </p:txBody>
      </p:sp>
      <p:sp>
        <p:nvSpPr>
          <p:cNvPr id="5" name="AutoShape 4" descr="http://www.datakabinet.sk/files/documents/dk/dynamik/s_ilo_dychacia_sustava_1_cast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6" name="AutoShape 9" descr="data:image/jpeg;base64,/9j/4AAQSkZJRgABAQAAAQABAAD/2wCEAAkGBhQSEBUUEhQVFRQVGBgXFxUYGBgUGRgaGhcXGBgYFxgYHiYeFxkkGRgXHy8hIycpLCwsGB4xNTAqNSYrLSkBCQoKDgwOGg8PGiwlHyQtLCwsMiwpLCwsLC0vLCw0LCksLCwsLCwsLCwsLCwsLCwsLCwpLCwsKSwsLCwpLCwsLP/AABEIALQBGAMBIgACEQEDEQH/xAAcAAABBQEBAQAAAAAAAAAAAAAAAwQFBgcBAgj/xABBEAABAwIDBQQIBAMHBQEAAAABAAIRAyEEEjEFBkFRYRMicYEyQpGhscHR8AcjUnIUkuEVM2KCorLxJENTk8IW/8QAGgEAAgMBAQAAAAAAAAAAAAAAAAQCAwUBBv/EAC4RAAICAQQBAwIFBAMAAAAAAAABAhEDBBIhMUEiUXEyMxOBkcHwFCOhsUJhYv/aAAwDAQACEQMRAD8A3FJVHL28ptUeoSdEoqzxWqQmbnpTF1WMbmq1GU283ua33uISVVrS0Gm4ODhZwIcD1BFkllk0rGse3oj9obbdmy0hmiATwsYJzCQD0N7FM348U5fWeAOLZBA89JKiNu7wswzSxneeZgE6/wCJ54NngLlUbGY/tnZqtRs8JMNHRrQs+Tlkds0IxjFUi4bU/EhokUWl5HEd1v8AMROnIearOL3wxtQmHNaNYDc3vfPDkAo55LrUwSP1OGUH9o1IjwTihsuo+A8l3+EAgeJ4+9CUY+AUL6ERt3GTIrujwbHDol6O9ONpmRUDv3MHxbB96mqe7uUZqxFNgHrGOWg1Pl8lH4oMeYpt7g9ci5n4Lu7/AMr9DuxXW7kmdl/idMNxDMvMmXt9vpN96u+x9421AHUqge39BdPsdz6FZJW2VI0B6eMfOU3ZhalFwdSc5juJFvapRmk7i6ITxOqatH0Lhse19hZ36TY/1TlZJu7v84kU8U2biKgt0k3t4i3gtI2TtHOS3NmgSHcY0IPULQw6nc9suzOyYKW6PRJoQhOiwIQhAAhC4gDq5CCuoAEIQgAQhCABCEIAEIQgAQhCABCEIAEIQgBCqUiwSZOgS1Liqbvdv5RZSrUKJc+qWup5miGtJBaTm4kSdJvCXbX1MtV9IyrebbL8XiX1HHMC52SbgMk5A3kIjxWgbmVjR2SXO0zVCPCbx5hyz0YUAcuXMK9Mef7Fp6C5HKwqu+SzM0tyodgqaK3iPziXuuXcOA/w9ANE2o1KLXQ8ZfKPenuEpFtdzcwcHtzwPVP6Z8FKVGUxZ0a8vPzGqq206HN1q1wMqe0cMwd0Go60Dh9UgzDV6jszXdkD45o6chfirFhdn0g3NmYG85A+/eo/F7fYx5DAXNHENP0Meamo+yK3K/qZ4wm7cuBeXPNu890mek6JDGUQ+pkZZjLF3EnUhvIDSUvR3pfWDm0WZBEZzM+DdL+Hu4q4XBgQJ8ALk/W4Q+O+zkfV10JMw1oTulsnNw++ilMJspxEkBgEa94+waeanMBhKbXNJJMEax8OSrUbfZdLJtXBEbO/DgVXB9UljdQ0ekeI19EK8YDZbKM5Zk8TfyTppXVtY8EIU65MaeaU79gQhCvKQQhCAOErmZFTQpBr1FunRJKxdxXQkpXppsg5R7C6vLV6UjgIQhAAhCEACEIQAIQhAAhCEACEIQBA7z451HB1XMs6IB5FxDZt4rHzRvz5cZ6D74LWMdjKWJpvpuzEZg0wIIcIcBca3A9vJNcLgaGF9Ed46uPeefPgOgifJYmXOujQxY2uK5M/wO6uIrkRTLG/qeMg8YNz5K0byUmYfBU8ODJsBNib5ifiekjmlN4d+BhxlY3NVcO63UxwceAHt8FQ8Vja1WoatYlz8jnNHBsAkNA8fM8elMU58l1OL5H2HotZXJAsWNzHm6SfGOCXxu1MMXBju9bXlrw11ledy39tQDqglxJzGNYi/gp2rs2nq6AOI4K6VRfJ2LclwVqqyhl/KOdx0a2T4TwA+7JXCYOplh5a1vJsknz81OYTZhqOik0Nb+qCALz3RqfJS1HAMox6z+JOvly8GjzVc8lEowV8kZgNg2JIFNoEuPrEC+Yn1eOt+incBQpN9DmWk8TI7t5kiQRwUbjK4F6tRoEGAS2mGngW5jJ8xfQ21bN3rwbGGm2th2gx/wBwHjwGgvJsFX6nyiT44H+y9p1O1dSrFsOGU5RGU5n2IBtq0AkSU6q4oUgTUIaBEuJgXMAyeZI9qi24/C4syKlN9QaOY4P4QZbMmRAMXi0qSo4N1RppVmCrTdLc0+qeBjoOKJXaOJ7Uyf2btKGgOuOB5fUKYa6RIVP3Z2NUoh9Ay+nTMUqhi7DcMd/iYTHURyVtoU8rQOQWxpnOql14M3PtfKFEIQmxcEIQgDy8WKjKFZShCrrMSAdUpqJ7XEZwx3Jk2wr1CY068a26J2x6shOyEoNCzF7XimvYVyKmCEIXTgIQhAAhCEACEIQAIQhAAhcJQuWBTaL+yYXPPeOgOgtcjjHjqVX8dtMmtGabc9ZH0n2KU2+8udkbw7vsHzPFMMHsoGCdfuJ8RPuXmPk9Xp4xjH8SXkjtqbIJxRe4WeG5Tws2CPvmndTYAOU8hBHMXVhp4dr2Bp4aHkRYFR760Oc02LdR8/BWxurEpV0M8DgG4akANGzc6kTx+Cc4TZxqEPqyGeqy8nqRyjhqeiZ4bECriWsPotlxHPL/AFITf8Sdtvo4cMpEh9YkZhYtYIzRyJkDzKmk5OvLKXUVfgX3k/EfDYWadOXvFixkWjg53os8BJ8FmO2t/cVXmH9kw+rTt7X+kVFHAwElUpJ7Hhxx57YpOc3x0Mq1UuMuJJ6mfilcNg3PNh9/NWrc/wDD2pjPzHHs6AMZokvPEMHIcSfetMwv4f4Om2Ozc6OLnOm37YATdpFMcUpcoxyhsiHCSZ9mmq0XcvY1SrU/LqPfkjMA8kNng6DYWKlsd+HWDrCwqMPNlRxA/wAriQfco/Y2zqmx6he056dQZS8XBgyA9p9F3u1grqcZBLHOHZrWz6BawAiIEfcJ2qrW3vAwj6wLczS0NkWJJA09qldnbQqFo7TLmNzlBA8pJXXOMXtZBQclaJVC4DK6rSsEIQgAUKdgnODmGWZNrxMwppCrnjjk+oshklD6SB2iSK56gfT5J1h6ya7xshzHcCCPv2rzQqLOctmaSHUt2NMmWPSgqJpRqiErK0Iz4EnHkcArqQpuS6sTsg1QIQhdOAhCEACEIQAIQvD3wuN0B4rVF1R2KxN4XUhkz+obhi4K7R2YX1rmJ168ZHMqSo4Sk13dOYtdBaSLkCSOhFjB6JXGUspkWI0KjNpsn89gh7JkAkAl2QAuABzWbymwA1WVSToenklNJp8HpuLq9oRUYHU8xa17AA7mC4TaLg2jSJuVH7y4Elpe306cjlmaNR1NgQPFSWz9o9tdktqNsSLtIt6ws6NJ5gpOq0tPesTe958+K6588oIR8WZ7s3a3Z4qlUJhpdlceEPtPhOU+SnvxE2VnoU6wEikXB/GGvLb+RAnxVf3m2RkqOAHdPeaOh1HtkJbZG+9ajS7OpTZWpxlGYkHLEQTfMItcJhU6aK3atMqbmA/cdEbK2R/EYmlRFs7rmJhou4+QHwSlYAkkDLJMN5TPdB6aKyfhnhw7FVXfopwP87gPgD7Sr8fZBq+DQcjKFEBjQGsDWsYPGA376phUJJ7xzO0M6T/hHL4p3tD06Y4d53saI95KQbRB1vzHtEhdySbfA9iSirCmxvqjK4es2xESL81BY/emniXOwNMF9Z8sfUAinTi7nyTLnNAJAA1GqmILJiTx8eF1AbrbonDVqtZ5BBDgyLuAc4Ek8jA+KgpuNsjmi3VdMf77MpYfZYFJn91WoGbkm4eS8n05Bv1PNXjA1g8NI0dB8jdV7BVR29WkS0uJlo/bYtIOhDHMPXOpqlV52KhHNbSl2KfhpXtLEF1MsBip7p8k9WvCakrRnSi4umCEIUyIIQhAEZvBQzUSeLSD5aH4+5V6lisotorlUZIINwbEc1RsdRNJ7mHgbeGoPs96y9bBpqa+DR0ck1sZN4PFSE6diVAbMrKSfVuPj8lzTzbiW5MSUiWp1LJUVVC/xo8uCSq7TAPPkNT7k2slC/8ATuTLI2qvartPasAX1FtOQSjdo3sfn7VNZkVvTSJ0uSVauBxUO7agtdIVNog8ZF5+xdceY7HTS8k0yuDoUuallU37UDDqIPHj/VS+F2iCJm0Lkc3glk0soqySbUSeIq2SNGpJK5in2XJT9JSoeqiHxOI/MAQm9OkamIDRx16DifvmhZUMeTJbijSnOGOlJkl/Eh4IOvJNW1Qx9/RNneHPy19qRxYzd+mbjVv0SNHFh9uPL6JeXujsILoZbf2WKbs1yA05AC/K0l4EBjI9LN6eYXhSOyNqNrZ2P4EQDGdsgkNdBMOAAM2kOGtyVaOIGU06t2EWPIcQenwXmhgaOHgs5Q1rYgAT9ePkpOaaIuLXDIzejYpyAi+W7TzHERz4+Sz7G4bKTwnl9wtYqVH1hAbYcjx8TxVJ3i2XF2juuuOh4t6fYU8c/ASi2rffkptajb78lM/htiAzGvYbdpTcG8LtIdH8s+xMKjbHom+Eo1aQONp5QMPUaDJiSeAHEZTflKbxOmUv3NU2oSHUnC93t9rQR/tKbNc7S48Tw9ia4Xb9PF4fNSe0EEHI5wDmPbfKb6ETB4g+KdU8bTIBL6cRMlzR855rmRO7NDHNbRWnTk3J8BpdSFNluSjjjqY9dnTvD4Sj+16f62eGYfW/kqpPigfqFsVgLCqwkOpuGeczgWD1g0avygNzXMAhSGBxoryNKoGawLZB9GZvBFr3tNlH0tpNaZD6ekQXtgg8CJTvCY6kAcjqbOvaNPAAAX5aKun1QrNU7JLZtQuc0/fFT6j9k0G5cwIPAQQQI6jivWP2qKT6bS1x7QwC3KY4kkFwMAXJAMDyWxpsbhD1GdnmpS4HyFC0d78O7RxiGk20Di4Sb2ALSDPglH704cf9zSJkFuWXR3i4ANIuSDeATCZKCWQmuE2pTquc1jgXNDS4XBAcJab806QAKE3l2V2jM7B32cObeI6niPPmpolEqGSCnFxZOE3CSkjP9nP9ykqtaGzeRZMSIrVIFu0dFup9yVxR7vH75LGxLa2jd+tpjHG7W7MTP3H0VYxG8TmuBzRJ8Z0PDxSm89Q9fsH6n3qqbQJd2ZniPe2JU3yx+MYwjdFu/wD0oJMF5aBr1tqLQLJ1hdvEwG36cZOg+48lnWIqva6830PBMMXtBzncsoiPn4qUYSb7Kc2pxQj0arjNoVe8A10cCe7pwaJk+zVRP/6nKTOcDTS8gSRcx7efRVantZ9UzUdmMASfCyNo1XVKkgekGuOsZg0B58S4E+ai4uy2ORKKdLkncXvYSR3jqLcAeV1ZN2tu5hElZpjMJlLZMkq07rv/ADddTb3oquUSUlkTi0a7s6tI1lLYx1lH7Dd3SneMdY+Cum/QYc41loN2mAuqu4yBPSJQld229x5/xfILqa0irEv55E9S/wC6yDpYYNDJL872hwMdxsiwcfYExxNLOXOp2qNJDm9QfjaxSmytpNDxSrFrWtl9N5i2pLJ8DZIvwLjUNem9uepNQUYN2kgtaXTAe5pkCLwY0Kw3HyjXbcZNTfwOsLiBUaQdR9zHyS2EyipDxrbkJOhPMR8Uzd3wKrLGO8ONtQf8QuEs6oHtzDUaqqS8on3aEcZtWoysWk5WipAgFojUAC5fIzaRJERF072zhGvbMQH/AOl3PofoeaUbXBynJNQCM3ThpcpWpRq1BEWmQLN+/NTclxQuo7XyZjtTBFrjNiDBGvn4XXNzqzXnEYap6NZuYc5iHeeh/wAvRWLejAaVIMjuuH+2fh7FQa9Z1Cs2qwiWEOHX+h0TUHuXBCS2SLHuzu3iMLjQ4R2UOD3A917YOW0zmzQeiuFRsEkaG5HXibe8JDBbRbWpNqMNnCR0PEHqDZPMRWYILGZmevLnBzSdDEEETAsqJZpydMZjGONWuUxkx7nO6SOPxPHwT3C4W8NBLjx4+S94bC56mVhkE90nkQCCVcMDs5tIQNeLuJ+gVuDDPM34SI6jUxxpUiKwGwHavt01KmaGCYzQCefFLoWzjwQx9GNkzSn2cAUFvKyi0sqVaRqSHscQ4gimGOqOkAgOacl2nXrop5cLQdVcVFJq4/BskVMMRJMAkPLhkmXAu4ybHjfVKsxWDZUcXUXzm7+Y5g1zHESQXd6CJzwddeCt7qLTq0HyCDRbM5RMRMDQ3IQBB7rmg41TRpdmQQ0ybx6QkSQLl1uCn15bTAmABNzAiV6QAydsagTJo0pOp7Nn0XDsSh/4KX/rZ9E+QgDP8RsykK9X8qn6bvUZzPRdr7Np5f7qlz/u2fRPMewjEVLaun2pQU1ixb3y+WbkVGouvCM83pwLA0EMYNDZjBcW4Dk8+zoojB7AbVwj6zck0X99paBlaRLXk8pkHkrZvVhe4Y9W+sWIPnb5Ku7jYh7McYvT7Or2zToaQYSZ6h2UDqVYuXTG8j2490SN2pg6bKJqF1FxHqshxJOlwI96pxKtuG2O/GUTSpOZ2zXNe2m57WzTyuaRmNg4HJYxYqq4zBPp1HU6gyvY4tc2xgjhaybxxSRiZ8ryO2OMFiIKlMJj2B35mYRJlgDjFjEEiQDfXj0XnZW5OMrsbVpUCabtKjnMY0iSJ7zgYkck8x27f8Exz8Q9r6rg6nTp05e0OqNLS99SA0lrS4hrZvEkRfkoR3ck4ZsihS8E3svYLa4NV9QihTYaj3Bpa6ALAZhBcSQNea5uhVa6pbrYnmdPYPenuC2f2+x69Om5rSxzKjnklrXNAJDLiZJm0KN3BwvfnTl9+xKySqzR0+WUpOzXtit7nilsdoVzZtPK0Dou47RdyfbFG7y2PN3f7o/uPwC4vW7w/KP7iuJ3Tfaj8COo+5L5M42heDxj4FSO6tY1iKTruw5D6buIb6LhrFpF72KjsWIdHU/OPiFGOZlqGCRIIkWtGkjodFiyR6bJD8THX6FhwO1AMVVAP5dV7i3kDNvaPkpBo7Opb0TpyH/B+Kg9m4Bj8K8kEVhncx/BnZZTcTxJIU1QritQa/oD4GLj4qp8Cz23S8cEhRf2b49V9uUToQeig34yoyoS55dkquazuua53edLGtJDSQHNAcLmCpKq7NTB5Ly+uCQ51OTIObMRJaIkS0gHhEqMZpPkqljb5PW2MGKgIBBFVtjqM3/Me9Zhi6AdIOvLrf3rVq+PY6m1rWkEGbxax4jXVZztfCZcTUAPrF3k7vfNMYH2kUZE0laI/dXbn8NVNKpak8i59R3B3gRAPkeC0iiMrsw1FvEcv+FmW2NmWzDUf88fv5zW5G2zVcMPVc4FjAKUOcJAJlroNyBp0HRSy4lP1rvySxZNvpfRpeyMoqMIaGgANAtyI4QB/RWdU6hg29mxzX1STGaajtHchwhxAVlpYEFoOapcf+R/1Wnpcbxx2vzyZ2okpu4/A9Qmn9mj9dX/ANjvqu/2eP11P53JwWHS8l4GpH/Oibf2cP11f5ymW0d3+1eXdo4SKIi5H5VQvOYT3pmOmt0AS2cRMiNZ4LuZVWjujXawM/ijADW6PgAMyHu9pEEcOHPgvdfdmu3M+niHOqZQ1odIHcLzTLjmvlzMng78y3fGUAtCElhaORjWyXQAJJkmOJKVQAIXCulAFY2sz/qHeDT7v6JU0pC7tUTiP8oTnD05WTGP92Xyam6scfgq+8+Dmn5Ee6R81nGy9r/wmKdnbmo1m9lVA1DSR3mn9QN+t1tO1NmB7CIm3n5eSx/fHYDmklhm/o2Dh8jr0PRTmtsrG8U1lxOIyfsp2C2oKOaQ2oAHfqY7Qx1ab9QVG7ZwLarcRjDna2rXyYcRZ+pqOJPqtAGnF3RWXejC9risLXbDf4qmypp6JAAeI5h2f2BWfbeBGLo4ehTa+gKLSM7KfatAyANDGBwc6Qbm3G6sjJJv3M+UJOK9r/YzbcfCZsYxhq1KReHMpvYdKhE0w4GQWl2ojiu7a2pUrMyV25a1GqG1ABAnK+DHDQ+xW7cXdathqvb121KbaLwW03UiDUsQXZi4NpwIN5+qX4k4kYis12VrTmAAAGZzT3AXm15dMXsTyXZNcX2dxKdOuq59iG3sxj6dLDYWmS2m6iytUAtne+5LugEDyVk3EwQEDiYJ6ROqiNu4BtfadXMSGUi2gxjYJcKQyeUkH7utP3X2W1tMQ0NHIX9/FUtbpbUO47w4XOS76JfD0bJDGU9VLdlZMsTT+innhUTOhkuVnvYYimf3H5LqU2WO4fH6ITWnVY4lGV3NszHaMAz0adeVvgo/H2cD+34/RP8Aag06Bw+Yv5ppjGy0Dm23lH1WKz1kX6ESO8D+wo06TSAalNpMcGGHO4+s4n2L3ufiJpOYfVPuM/T3qLdRNZ9LMSZAaTNwxugE6DKCFYKGVtYNa1rXdkzO1gygOzEi065SJ/qqZijjsW19sc4Id1w8fn9EviMe5uGaaYu1wBEWiQST4B03gWKQ2eO+/wDd8yvVOm003NqUy9hPKwJEEew+9Vp0yrIty/Q5szaXbsqh2QmmJBHpDu5u+BZp5AE2VX3mww/iQZ9JjPEmXN+TR7Fb9n1KLJHfvOvePe4AjoYA0AVa2jhs+PwzTMwwnX1XF3xCvxyW7golFpO0Rm19hOoDLUOokXkfYVMLzSrh7D3mZXA+BJ/p5rWN+8GXU6cg5s5FhJhzCf8A4Cz7Gbq1i8ua22UG8NGpm5Mf8pvE75F5Gp7NrGpQJbB7udvgRnb/AKgfYVbNnVJpjzVF3Aql1Cm0xIplvAjuO7Pzty66q5bE/u45GPcE/ifEfzQrNfV+TJJCEJoXBCEIAEhjqBfSewWLmuaDJGoI1Fx5XS6EAVanu7im0yxlZrAc0NbPdJiDmAGgk2aATw1TzYWy69Ko7tHzTAc4AGxfUe5z7a5WjLE8XP4Qp1eXPA1suANThqn/AJT/ACs+iQxbzTbLqzjyGVl/CyMZtaLMEnmdP6qK7J1R2Z5JP3pySmXVJcQ5Yzj098y4QhQwlV7i51Uy4/pb9PD2KXoYN8f3rv5WfRdw+H6J/TYo4INcslmkukM6+EeW2qun9rfos83y2LUFy8nqQyYvxiVqLws/30xVS4pNH7nX9gELupSou0OTZO30VA0i/C4aqHknCvcyo2AS1jny1wAE5SHn+U8lYa9qUtd3jaOv3HtVLFHEU6std3haMoDTmJaA4GxBuPLopTam87MJXNJ+Gc57Awn88mmHFgNmFk2ni4+xKbJT6Ho6jHCT75dlwr4nuMDzJpwwuguMhjDx0MuKpe0IfjaTnH8unVZVqHkxmZxB5lxgAcZPIpXZ+9TsS2pSbQJdPa5nPGYuc5rDENIvmFunRRW1cLXa5rXZWB5MQ7NcETmt1mTOnALqhNPdRH+oxuDh5ZObuYbt8Q+o4Ol73O6S4km/O617Z+FDWgALNtyMJVDrhhadCJaR4EWvrcLUcMO6NdAmNNFWxfXZ96io9IVITetTTleXNlOTgpKjLTpjHC1MjiDoUJWth51QlFKeL0pWXPbLlmYbRZ7iD7RCb1hLGffT6J/imCBxsOfWfem1Rn5Y6O+M/OFms9Qn6RbAuDKLcgDqzyWtGoYAbEjiSbx0Ut/Dsp1KTR6Za8vJMuddmVz+pOePNRmCPY02uADqzz3AbhgJLczuZMGByTujs4Uq7nZ3PJpB7nO1zFzhJjgQJHRUS8imSt/6/wA+B3sszmPMn4ldxe1/4egCTBe8xYmeLpizeN3QJheNmiKRN/uyWr5cjW1aZMAjUtDg6ZB5i4soWk+SuUXJcCWxdpPqOd2oplrQ4kgfpM3niBrw0hM9mw7a1MEehhy7wJfl+BPtUnh+xa1+UOaXi7Zc5s2AgTDbAC0KP3Wdn2pWP6KVNvvzH3lW42m7XsUZE1F3wevxDeHOp050lx5iwDfi5ZbtukZEucRwkkj4rQt7qhdi3xwDRHkT84VB22TnufemMb5KttRNA/DK2HaTYNFW55Z2/wBVoOwh+UPGfcFn+5tFzMJTvHaNJP7XOJHhLY8iVo2ymRSb7fensE1Ke1eLsXzQcY2/NDxCEJ8TBCEIAF4fWAQ9qQdTUJNrokkvJ4rY4+qPamNXM43Mp92C9CglpQlPsvjKMehg3CpxSwqdCmvTQuxwJHJZWzwymlmhcXsJhIpbs45siCq5tjZeYEHkY+XvVlSGJoZgoZsanEnjntZk219n5KhAkOLmQ0n0nRAeD0JADeGUlVjfXCF2PeXG+WnmjSRTaDHSy1HbeyHZiW+0+rzI91+ipe8eyS/GvkyYbe14Y2TpxKTxppO/+huVOSIjdrAFpqOBdORo7t3CarBbr9VIbV2U+nUD31w8uDmhkFxEgHkAZIywByvwVh2Ju7DKgdJzNYLmP+40m+oNpSLN1mvrkNqEucBLcxOVgdBLXEkh8lpmLLs/pIpcls3YwBawd3La4mcp5dYFp6K0sEBNsDhsjQOXvTpM6eDjG32LZZ7mCEITBUCEIQBmmKp6c+XhPyKj647pAB4fEc1MYmlMR9lRZp+kI5W8CB8F59nqMUr4HOAw4pMDyM9SpdlPhFxLuN7wBf4hRjXCnWL5zucGGdRHCOEcvBK7Lw5Y3tXuy6AOJkhoBEtB1JgtEcyV7r1TUgxHaPc+OUEBs+UKh8FTdya/z+wvQHdpsHEgn2pHHbfdnIIgE1InuDK3Rzg8EgEg94CLHoC5puaHnMJbBbz4R8J9qRr7NoPN5FyQCGll4Blgse4A2ToBa91GLVuyvJHlcDyrXY+g17Q3vxlLbyNSQYEjyGosovcGnmxGMq86xpjwY0yPaQpLbNdtOmCCCKTHPtGgEx7B70y/C2j/ANGHG+Z9RxPMyGT/AKPirsceG/gVyP0V8lf3jcDiapn1o9kfRUqtQNau2m0+m4NHmQFbd4qw7asQDd7unGFA7pUBUx7Twbmf7AQPefcrsfCs7JdI0vB0IytaLCGtGltArzSp5QByACq+wcNmrA8Gyfp7yrWnNBH0ub8lGtl6lFeAQhC0RAEIQgAXmF6QgDxC7lXpC5QHCEAIXV0DkLq4uoAEIQgBDE4YOB4qp47d9rsQ5zp4RBjRoVzSBwbS7MRJVc4JlkJ7SGp7Dljmc8vpE6B034yjYO6jMNUqODpL8st5QXRc3PpHpZTpogrlOg1pJAAJ1PhohY0geRsUQhCsKwQhCABCEIAp1WmLqPw+Fa6oARZxaD4E3QhYWQ303TGVXEGq7M+8EBo0DREQ0cPipXDsGamOAYP/AKHyXEJUumqVIltnOy0CQATni4niAvdLCsfMsFnOFpGhjgdUIU4pNGdkbUm17lZ/EZoo4aoKdg5rAdfWeGn3KS/DkRs6mR+gn2veShCZSSi6/nBXNtxV+37md7YxRJfpdzv94HzK5uC2cS8nhTMfzAIQuf8ABlq+tGt7rt9M/tH+5T6ELR0f2V+f+xPV/df88AhCE2LAhCEACEIQBxdQhAHCuoQgDkrqEIAEIQgAQhCABCEIAEIQgAQhCABCEIA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4" name="AutoShape 2" descr="data:image/jpeg;base64,/9j/4AAQSkZJRgABAQAAAQABAAD/2wCEAAkGBhQSEBUUEhQVFRQVGBgXFxUYGBgUGRgaGhcXGBgYFxgYHiYeFxkkGRgXHy8hIycpLCwsGB4xNTAqNSYrLSkBCQoKDgwOGg8PGiwlHyQtLCwsMiwpLCwsLC0vLCw0LCksLCwsLCwsLCwsLCwsLCwsLCwpLCwsKSwsLCwpLCwsLP/AABEIALQBGAMBIgACEQEDEQH/xAAcAAABBQEBAQAAAAAAAAAAAAAAAwQFBgcBAgj/xABBEAABAwIDBQQIBAMHBQEAAAABAAIRAyEEEjEFBkFRYRMicYEyQpGhscHR8AcjUnIUkuEVM2KCorLxJENTk8IW/8QAGgEAAgMBAQAAAAAAAAAAAAAAAAQCAwUBBv/EAC4RAAICAQQBAwIFBAMAAAAAAAABAhEDBBIhMUEiUXEyMxOBkcHwFCOhsUJhYv/aAAwDAQACEQMRAD8A3FJVHL28ptUeoSdEoqzxWqQmbnpTF1WMbmq1GU283ua33uISVVrS0Gm4ODhZwIcD1BFkllk0rGse3oj9obbdmy0hmiATwsYJzCQD0N7FM348U5fWeAOLZBA89JKiNu7wswzSxneeZgE6/wCJ54NngLlUbGY/tnZqtRs8JMNHRrQs+Tlkds0IxjFUi4bU/EhokUWl5HEd1v8AMROnIearOL3wxtQmHNaNYDc3vfPDkAo55LrUwSP1OGUH9o1IjwTihsuo+A8l3+EAgeJ4+9CUY+AUL6ERt3GTIrujwbHDol6O9ONpmRUDv3MHxbB96mqe7uUZqxFNgHrGOWg1Pl8lH4oMeYpt7g9ci5n4Lu7/AMr9DuxXW7kmdl/idMNxDMvMmXt9vpN96u+x9421AHUqge39BdPsdz6FZJW2VI0B6eMfOU3ZhalFwdSc5juJFvapRmk7i6ITxOqatH0Lhse19hZ36TY/1TlZJu7v84kU8U2biKgt0k3t4i3gtI2TtHOS3NmgSHcY0IPULQw6nc9suzOyYKW6PRJoQhOiwIQhAAhC4gDq5CCuoAEIQgAQhCABCEIAEIQgAQhCABCEIAEIQgBCqUiwSZOgS1Liqbvdv5RZSrUKJc+qWup5miGtJBaTm4kSdJvCXbX1MtV9IyrebbL8XiX1HHMC52SbgMk5A3kIjxWgbmVjR2SXO0zVCPCbx5hyz0YUAcuXMK9Mef7Fp6C5HKwqu+SzM0tyodgqaK3iPziXuuXcOA/w9ANE2o1KLXQ8ZfKPenuEpFtdzcwcHtzwPVP6Z8FKVGUxZ0a8vPzGqq206HN1q1wMqe0cMwd0Go60Dh9UgzDV6jszXdkD45o6chfirFhdn0g3NmYG85A+/eo/F7fYx5DAXNHENP0Meamo+yK3K/qZ4wm7cuBeXPNu890mek6JDGUQ+pkZZjLF3EnUhvIDSUvR3pfWDm0WZBEZzM+DdL+Hu4q4XBgQJ8ALk/W4Q+O+zkfV10JMw1oTulsnNw++ilMJspxEkBgEa94+waeanMBhKbXNJJMEax8OSrUbfZdLJtXBEbO/DgVXB9UljdQ0ekeI19EK8YDZbKM5Zk8TfyTppXVtY8EIU65MaeaU79gQhCvKQQhCAOErmZFTQpBr1FunRJKxdxXQkpXppsg5R7C6vLV6UjgIQhAAhCEACEIQAIQhAAhCEACEIQBA7z451HB1XMs6IB5FxDZt4rHzRvz5cZ6D74LWMdjKWJpvpuzEZg0wIIcIcBca3A9vJNcLgaGF9Ed46uPeefPgOgifJYmXOujQxY2uK5M/wO6uIrkRTLG/qeMg8YNz5K0byUmYfBU8ODJsBNib5ifiekjmlN4d+BhxlY3NVcO63UxwceAHt8FQ8Vja1WoatYlz8jnNHBsAkNA8fM8elMU58l1OL5H2HotZXJAsWNzHm6SfGOCXxu1MMXBju9bXlrw11ledy39tQDqglxJzGNYi/gp2rs2nq6AOI4K6VRfJ2LclwVqqyhl/KOdx0a2T4TwA+7JXCYOplh5a1vJsknz81OYTZhqOik0Nb+qCALz3RqfJS1HAMox6z+JOvly8GjzVc8lEowV8kZgNg2JIFNoEuPrEC+Yn1eOt+incBQpN9DmWk8TI7t5kiQRwUbjK4F6tRoEGAS2mGngW5jJ8xfQ21bN3rwbGGm2th2gx/wBwHjwGgvJsFX6nyiT44H+y9p1O1dSrFsOGU5RGU5n2IBtq0AkSU6q4oUgTUIaBEuJgXMAyeZI9qi24/C4syKlN9QaOY4P4QZbMmRAMXi0qSo4N1RppVmCrTdLc0+qeBjoOKJXaOJ7Uyf2btKGgOuOB5fUKYa6RIVP3Z2NUoh9Ay+nTMUqhi7DcMd/iYTHURyVtoU8rQOQWxpnOql14M3PtfKFEIQmxcEIQgDy8WKjKFZShCrrMSAdUpqJ7XEZwx3Jk2wr1CY068a26J2x6shOyEoNCzF7XimvYVyKmCEIXTgIQhAAhCEACEIQAIQhAAhcJQuWBTaL+yYXPPeOgOgtcjjHjqVX8dtMmtGabc9ZH0n2KU2+8udkbw7vsHzPFMMHsoGCdfuJ8RPuXmPk9Xp4xjH8SXkjtqbIJxRe4WeG5Tws2CPvmndTYAOU8hBHMXVhp4dr2Bp4aHkRYFR760Oc02LdR8/BWxurEpV0M8DgG4akANGzc6kTx+Cc4TZxqEPqyGeqy8nqRyjhqeiZ4bECriWsPotlxHPL/AFITf8Sdtvo4cMpEh9YkZhYtYIzRyJkDzKmk5OvLKXUVfgX3k/EfDYWadOXvFixkWjg53os8BJ8FmO2t/cVXmH9kw+rTt7X+kVFHAwElUpJ7Hhxx57YpOc3x0Mq1UuMuJJ6mfilcNg3PNh9/NWrc/wDD2pjPzHHs6AMZokvPEMHIcSfetMwv4f4Om2Ozc6OLnOm37YATdpFMcUpcoxyhsiHCSZ9mmq0XcvY1SrU/LqPfkjMA8kNng6DYWKlsd+HWDrCwqMPNlRxA/wAriQfco/Y2zqmx6he056dQZS8XBgyA9p9F3u1grqcZBLHOHZrWz6BawAiIEfcJ2qrW3vAwj6wLczS0NkWJJA09qldnbQqFo7TLmNzlBA8pJXXOMXtZBQclaJVC4DK6rSsEIQgAUKdgnODmGWZNrxMwppCrnjjk+oshklD6SB2iSK56gfT5J1h6ya7xshzHcCCPv2rzQqLOctmaSHUt2NMmWPSgqJpRqiErK0Iz4EnHkcArqQpuS6sTsg1QIQhdOAhCEACEIQAIQvD3wuN0B4rVF1R2KxN4XUhkz+obhi4K7R2YX1rmJ168ZHMqSo4Sk13dOYtdBaSLkCSOhFjB6JXGUspkWI0KjNpsn89gh7JkAkAl2QAuABzWbymwA1WVSToenklNJp8HpuLq9oRUYHU8xa17AA7mC4TaLg2jSJuVH7y4Elpe306cjlmaNR1NgQPFSWz9o9tdktqNsSLtIt6ws6NJ5gpOq0tPesTe958+K6588oIR8WZ7s3a3Z4qlUJhpdlceEPtPhOU+SnvxE2VnoU6wEikXB/GGvLb+RAnxVf3m2RkqOAHdPeaOh1HtkJbZG+9ajS7OpTZWpxlGYkHLEQTfMItcJhU6aK3atMqbmA/cdEbK2R/EYmlRFs7rmJhou4+QHwSlYAkkDLJMN5TPdB6aKyfhnhw7FVXfopwP87gPgD7Sr8fZBq+DQcjKFEBjQGsDWsYPGA376phUJJ7xzO0M6T/hHL4p3tD06Y4d53saI95KQbRB1vzHtEhdySbfA9iSirCmxvqjK4es2xESL81BY/emniXOwNMF9Z8sfUAinTi7nyTLnNAJAA1GqmILJiTx8eF1AbrbonDVqtZ5BBDgyLuAc4Ek8jA+KgpuNsjmi3VdMf77MpYfZYFJn91WoGbkm4eS8n05Bv1PNXjA1g8NI0dB8jdV7BVR29WkS0uJlo/bYtIOhDHMPXOpqlV52KhHNbSl2KfhpXtLEF1MsBip7p8k9WvCakrRnSi4umCEIUyIIQhAEZvBQzUSeLSD5aH4+5V6lisotorlUZIINwbEc1RsdRNJ7mHgbeGoPs96y9bBpqa+DR0ck1sZN4PFSE6diVAbMrKSfVuPj8lzTzbiW5MSUiWp1LJUVVC/xo8uCSq7TAPPkNT7k2slC/8ATuTLI2qvartPasAX1FtOQSjdo3sfn7VNZkVvTSJ0uSVauBxUO7agtdIVNog8ZF5+xdceY7HTS8k0yuDoUuallU37UDDqIPHj/VS+F2iCJm0Lkc3glk0soqySbUSeIq2SNGpJK5in2XJT9JSoeqiHxOI/MAQm9OkamIDRx16DifvmhZUMeTJbijSnOGOlJkl/Eh4IOvJNW1Qx9/RNneHPy19qRxYzd+mbjVv0SNHFh9uPL6JeXujsILoZbf2WKbs1yA05AC/K0l4EBjI9LN6eYXhSOyNqNrZ2P4EQDGdsgkNdBMOAAM2kOGtyVaOIGU06t2EWPIcQenwXmhgaOHgs5Q1rYgAT9ePkpOaaIuLXDIzejYpyAi+W7TzHERz4+Sz7G4bKTwnl9wtYqVH1hAbYcjx8TxVJ3i2XF2juuuOh4t6fYU8c/ASi2rffkptajb78lM/htiAzGvYbdpTcG8LtIdH8s+xMKjbHom+Eo1aQONp5QMPUaDJiSeAHEZTflKbxOmUv3NU2oSHUnC93t9rQR/tKbNc7S48Tw9ia4Xb9PF4fNSe0EEHI5wDmPbfKb6ETB4g+KdU8bTIBL6cRMlzR855rmRO7NDHNbRWnTk3J8BpdSFNluSjjjqY9dnTvD4Sj+16f62eGYfW/kqpPigfqFsVgLCqwkOpuGeczgWD1g0avygNzXMAhSGBxoryNKoGawLZB9GZvBFr3tNlH0tpNaZD6ekQXtgg8CJTvCY6kAcjqbOvaNPAAAX5aKun1QrNU7JLZtQuc0/fFT6j9k0G5cwIPAQQQI6jivWP2qKT6bS1x7QwC3KY4kkFwMAXJAMDyWxpsbhD1GdnmpS4HyFC0d78O7RxiGk20Di4Sb2ALSDPglH704cf9zSJkFuWXR3i4ANIuSDeATCZKCWQmuE2pTquc1jgXNDS4XBAcJab806QAKE3l2V2jM7B32cObeI6niPPmpolEqGSCnFxZOE3CSkjP9nP9ykqtaGzeRZMSIrVIFu0dFup9yVxR7vH75LGxLa2jd+tpjHG7W7MTP3H0VYxG8TmuBzRJ8Z0PDxSm89Q9fsH6n3qqbQJd2ZniPe2JU3yx+MYwjdFu/wD0oJMF5aBr1tqLQLJ1hdvEwG36cZOg+48lnWIqva6830PBMMXtBzncsoiPn4qUYSb7Kc2pxQj0arjNoVe8A10cCe7pwaJk+zVRP/6nKTOcDTS8gSRcx7efRVantZ9UzUdmMASfCyNo1XVKkgekGuOsZg0B58S4E+ai4uy2ORKKdLkncXvYSR3jqLcAeV1ZN2tu5hElZpjMJlLZMkq07rv/ADddTb3oquUSUlkTi0a7s6tI1lLYx1lH7Dd3SneMdY+Cum/QYc41loN2mAuqu4yBPSJQld229x5/xfILqa0irEv55E9S/wC6yDpYYNDJL872hwMdxsiwcfYExxNLOXOp2qNJDm9QfjaxSmytpNDxSrFrWtl9N5i2pLJ8DZIvwLjUNem9uepNQUYN2kgtaXTAe5pkCLwY0Kw3HyjXbcZNTfwOsLiBUaQdR9zHyS2EyipDxrbkJOhPMR8Uzd3wKrLGO8ONtQf8QuEs6oHtzDUaqqS8on3aEcZtWoysWk5WipAgFojUAC5fIzaRJERF072zhGvbMQH/AOl3PofoeaUbXBynJNQCM3ThpcpWpRq1BEWmQLN+/NTclxQuo7XyZjtTBFrjNiDBGvn4XXNzqzXnEYap6NZuYc5iHeeh/wAvRWLejAaVIMjuuH+2fh7FQa9Z1Cs2qwiWEOHX+h0TUHuXBCS2SLHuzu3iMLjQ4R2UOD3A917YOW0zmzQeiuFRsEkaG5HXibe8JDBbRbWpNqMNnCR0PEHqDZPMRWYILGZmevLnBzSdDEEETAsqJZpydMZjGONWuUxkx7nO6SOPxPHwT3C4W8NBLjx4+S94bC56mVhkE90nkQCCVcMDs5tIQNeLuJ+gVuDDPM34SI6jUxxpUiKwGwHavt01KmaGCYzQCefFLoWzjwQx9GNkzSn2cAUFvKyi0sqVaRqSHscQ4gimGOqOkAgOacl2nXrop5cLQdVcVFJq4/BskVMMRJMAkPLhkmXAu4ybHjfVKsxWDZUcXUXzm7+Y5g1zHESQXd6CJzwddeCt7qLTq0HyCDRbM5RMRMDQ3IQBB7rmg41TRpdmQQ0ybx6QkSQLl1uCn15bTAmABNzAiV6QAydsagTJo0pOp7Nn0XDsSh/4KX/rZ9E+QgDP8RsykK9X8qn6bvUZzPRdr7Np5f7qlz/u2fRPMewjEVLaun2pQU1ixb3y+WbkVGouvCM83pwLA0EMYNDZjBcW4Dk8+zoojB7AbVwj6zck0X99paBlaRLXk8pkHkrZvVhe4Y9W+sWIPnb5Ku7jYh7McYvT7Or2zToaQYSZ6h2UDqVYuXTG8j2490SN2pg6bKJqF1FxHqshxJOlwI96pxKtuG2O/GUTSpOZ2zXNe2m57WzTyuaRmNg4HJYxYqq4zBPp1HU6gyvY4tc2xgjhaybxxSRiZ8ryO2OMFiIKlMJj2B35mYRJlgDjFjEEiQDfXj0XnZW5OMrsbVpUCabtKjnMY0iSJ7zgYkck8x27f8Exz8Q9r6rg6nTp05e0OqNLS99SA0lrS4hrZvEkRfkoR3ck4ZsihS8E3svYLa4NV9QihTYaj3Bpa6ALAZhBcSQNea5uhVa6pbrYnmdPYPenuC2f2+x69Om5rSxzKjnklrXNAJDLiZJm0KN3BwvfnTl9+xKySqzR0+WUpOzXtit7nilsdoVzZtPK0Dou47RdyfbFG7y2PN3f7o/uPwC4vW7w/KP7iuJ3Tfaj8COo+5L5M42heDxj4FSO6tY1iKTruw5D6buIb6LhrFpF72KjsWIdHU/OPiFGOZlqGCRIIkWtGkjodFiyR6bJD8THX6FhwO1AMVVAP5dV7i3kDNvaPkpBo7Opb0TpyH/B+Kg9m4Bj8K8kEVhncx/BnZZTcTxJIU1QritQa/oD4GLj4qp8Cz23S8cEhRf2b49V9uUToQeig34yoyoS55dkquazuua53edLGtJDSQHNAcLmCpKq7NTB5Ly+uCQ51OTIObMRJaIkS0gHhEqMZpPkqljb5PW2MGKgIBBFVtjqM3/Me9Zhi6AdIOvLrf3rVq+PY6m1rWkEGbxax4jXVZztfCZcTUAPrF3k7vfNMYH2kUZE0laI/dXbn8NVNKpak8i59R3B3gRAPkeC0iiMrsw1FvEcv+FmW2NmWzDUf88fv5zW5G2zVcMPVc4FjAKUOcJAJlroNyBp0HRSy4lP1rvySxZNvpfRpeyMoqMIaGgANAtyI4QB/RWdU6hg29mxzX1STGaajtHchwhxAVlpYEFoOapcf+R/1Wnpcbxx2vzyZ2okpu4/A9Qmn9mj9dX/ANjvqu/2eP11P53JwWHS8l4GpH/Oibf2cP11f5ymW0d3+1eXdo4SKIi5H5VQvOYT3pmOmt0AS2cRMiNZ4LuZVWjujXawM/ijADW6PgAMyHu9pEEcOHPgvdfdmu3M+niHOqZQ1odIHcLzTLjmvlzMng78y3fGUAtCElhaORjWyXQAJJkmOJKVQAIXCulAFY2sz/qHeDT7v6JU0pC7tUTiP8oTnD05WTGP92Xyam6scfgq+8+Dmn5Ee6R81nGy9r/wmKdnbmo1m9lVA1DSR3mn9QN+t1tO1NmB7CIm3n5eSx/fHYDmklhm/o2Dh8jr0PRTmtsrG8U1lxOIyfsp2C2oKOaQ2oAHfqY7Qx1ab9QVG7ZwLarcRjDna2rXyYcRZ+pqOJPqtAGnF3RWXejC9risLXbDf4qmypp6JAAeI5h2f2BWfbeBGLo4ehTa+gKLSM7KfatAyANDGBwc6Qbm3G6sjJJv3M+UJOK9r/YzbcfCZsYxhq1KReHMpvYdKhE0w4GQWl2ojiu7a2pUrMyV25a1GqG1ABAnK+DHDQ+xW7cXdathqvb121KbaLwW03UiDUsQXZi4NpwIN5+qX4k4kYis12VrTmAAAGZzT3AXm15dMXsTyXZNcX2dxKdOuq59iG3sxj6dLDYWmS2m6iytUAtne+5LugEDyVk3EwQEDiYJ6ROqiNu4BtfadXMSGUi2gxjYJcKQyeUkH7utP3X2W1tMQ0NHIX9/FUtbpbUO47w4XOS76JfD0bJDGU9VLdlZMsTT+innhUTOhkuVnvYYimf3H5LqU2WO4fH6ITWnVY4lGV3NszHaMAz0adeVvgo/H2cD+34/RP8Aag06Bw+Yv5ppjGy0Dm23lH1WKz1kX6ESO8D+wo06TSAalNpMcGGHO4+s4n2L3ufiJpOYfVPuM/T3qLdRNZ9LMSZAaTNwxugE6DKCFYKGVtYNa1rXdkzO1gygOzEi065SJ/qqZijjsW19sc4Id1w8fn9EviMe5uGaaYu1wBEWiQST4B03gWKQ2eO+/wDd8yvVOm003NqUy9hPKwJEEew+9Vp0yrIty/Q5szaXbsqh2QmmJBHpDu5u+BZp5AE2VX3mww/iQZ9JjPEmXN+TR7Fb9n1KLJHfvOvePe4AjoYA0AVa2jhs+PwzTMwwnX1XF3xCvxyW7golFpO0Rm19hOoDLUOokXkfYVMLzSrh7D3mZXA+BJ/p5rWN+8GXU6cg5s5FhJhzCf8A4Cz7Gbq1i8ua22UG8NGpm5Mf8pvE75F5Gp7NrGpQJbB7udvgRnb/AKgfYVbNnVJpjzVF3Aql1Cm0xIplvAjuO7Pzty66q5bE/u45GPcE/ifEfzQrNfV+TJJCEJoXBCEIAEhjqBfSewWLmuaDJGoI1Fx5XS6EAVanu7im0yxlZrAc0NbPdJiDmAGgk2aATw1TzYWy69Ko7tHzTAc4AGxfUe5z7a5WjLE8XP4Qp1eXPA1suANThqn/AJT/ACs+iQxbzTbLqzjyGVl/CyMZtaLMEnmdP6qK7J1R2Z5JP3pySmXVJcQ5Yzj098y4QhQwlV7i51Uy4/pb9PD2KXoYN8f3rv5WfRdw+H6J/TYo4INcslmkukM6+EeW2qun9rfos83y2LUFy8nqQyYvxiVqLws/30xVS4pNH7nX9gELupSou0OTZO30VA0i/C4aqHknCvcyo2AS1jny1wAE5SHn+U8lYa9qUtd3jaOv3HtVLFHEU6std3haMoDTmJaA4GxBuPLopTam87MJXNJ+Gc57Awn88mmHFgNmFk2ni4+xKbJT6Ho6jHCT75dlwr4nuMDzJpwwuguMhjDx0MuKpe0IfjaTnH8unVZVqHkxmZxB5lxgAcZPIpXZ+9TsS2pSbQJdPa5nPGYuc5rDENIvmFunRRW1cLXa5rXZWB5MQ7NcETmt1mTOnALqhNPdRH+oxuDh5ZObuYbt8Q+o4Ol73O6S4km/O617Z+FDWgALNtyMJVDrhhadCJaR4EWvrcLUcMO6NdAmNNFWxfXZ96io9IVITetTTleXNlOTgpKjLTpjHC1MjiDoUJWth51QlFKeL0pWXPbLlmYbRZ7iD7RCb1hLGffT6J/imCBxsOfWfem1Rn5Y6O+M/OFms9Qn6RbAuDKLcgDqzyWtGoYAbEjiSbx0Ut/Dsp1KTR6Za8vJMuddmVz+pOePNRmCPY02uADqzz3AbhgJLczuZMGByTujs4Uq7nZ3PJpB7nO1zFzhJjgQJHRUS8imSt/6/wA+B3sszmPMn4ldxe1/4egCTBe8xYmeLpizeN3QJheNmiKRN/uyWr5cjW1aZMAjUtDg6ZB5i4soWk+SuUXJcCWxdpPqOd2oplrQ4kgfpM3niBrw0hM9mw7a1MEehhy7wJfl+BPtUnh+xa1+UOaXi7Zc5s2AgTDbAC0KP3Wdn2pWP6KVNvvzH3lW42m7XsUZE1F3wevxDeHOp050lx5iwDfi5ZbtukZEucRwkkj4rQt7qhdi3xwDRHkT84VB22TnufemMb5KttRNA/DK2HaTYNFW55Z2/wBVoOwh+UPGfcFn+5tFzMJTvHaNJP7XOJHhLY8iVo2ymRSb7fensE1Ke1eLsXzQcY2/NDxCEJ8TBCEIAF4fWAQ9qQdTUJNrokkvJ4rY4+qPamNXM43Mp92C9CglpQlPsvjKMehg3CpxSwqdCmvTQuxwJHJZWzwymlmhcXsJhIpbs45siCq5tjZeYEHkY+XvVlSGJoZgoZsanEnjntZk219n5KhAkOLmQ0n0nRAeD0JADeGUlVjfXCF2PeXG+WnmjSRTaDHSy1HbeyHZiW+0+rzI91+ipe8eyS/GvkyYbe14Y2TpxKTxppO/+huVOSIjdrAFpqOBdORo7t3CarBbr9VIbV2U+nUD31w8uDmhkFxEgHkAZIywByvwVh2Ju7DKgdJzNYLmP+40m+oNpSLN1mvrkNqEucBLcxOVgdBLXEkh8lpmLLs/pIpcls3YwBawd3La4mcp5dYFp6K0sEBNsDhsjQOXvTpM6eDjG32LZZ7mCEITBUCEIQBmmKp6c+XhPyKj647pAB4fEc1MYmlMR9lRZp+kI5W8CB8F59nqMUr4HOAw4pMDyM9SpdlPhFxLuN7wBf4hRjXCnWL5zucGGdRHCOEcvBK7Lw5Y3tXuy6AOJkhoBEtB1JgtEcyV7r1TUgxHaPc+OUEBs+UKh8FTdya/z+wvQHdpsHEgn2pHHbfdnIIgE1InuDK3Rzg8EgEg94CLHoC5puaHnMJbBbz4R8J9qRr7NoPN5FyQCGll4Blgse4A2ToBa91GLVuyvJHlcDyrXY+g17Q3vxlLbyNSQYEjyGosovcGnmxGMq86xpjwY0yPaQpLbNdtOmCCCKTHPtGgEx7B70y/C2j/ANGHG+Z9RxPMyGT/AKPirsceG/gVyP0V8lf3jcDiapn1o9kfRUqtQNau2m0+m4NHmQFbd4qw7asQDd7unGFA7pUBUx7Twbmf7AQPefcrsfCs7JdI0vB0IytaLCGtGltArzSp5QByACq+wcNmrA8Gyfp7yrWnNBH0ub8lGtl6lFeAQhC0RAEIQgAXmF6QgDxC7lXpC5QHCEAIXV0DkLq4uoAEIQgBDE4YOB4qp47d9rsQ5zp4RBjRoVzSBwbS7MRJVc4JlkJ7SGp7Dljmc8vpE6B034yjYO6jMNUqODpL8st5QXRc3PpHpZTpogrlOg1pJAAJ1PhohY0geRsUQhCsKwQhCABCEIAp1WmLqPw+Fa6oARZxaD4E3QhYWQ303TGVXEGq7M+8EBo0DREQ0cPipXDsGamOAYP/AKHyXEJUumqVIltnOy0CQATni4niAvdLCsfMsFnOFpGhjgdUIU4pNGdkbUm17lZ/EZoo4aoKdg5rAdfWeGn3KS/DkRs6mR+gn2veShCZSSi6/nBXNtxV+37md7YxRJfpdzv94HzK5uC2cS8nhTMfzAIQuf8ABlq+tGt7rt9M/tH+5T6ELR0f2V+f+xPV/df88AhCE2LAhCEACEIQBxdQhAHCuoQgDkrqEIAEIQgAQhCABCEIAEIQgAQhCABCEIA//9k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8" name="Zástupný symbol obsahu 1"/>
          <p:cNvSpPr txBox="1">
            <a:spLocks/>
          </p:cNvSpPr>
          <p:nvPr/>
        </p:nvSpPr>
        <p:spPr>
          <a:xfrm>
            <a:off x="5436096" y="1268760"/>
            <a:ext cx="4392488" cy="8612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Symbol" pitchFamily="18" charset="2"/>
              <a:buNone/>
            </a:pPr>
            <a:r>
              <a:rPr lang="sk-SK" sz="4800" b="1" dirty="0" smtClean="0"/>
              <a:t>PĽÚCA</a:t>
            </a:r>
            <a:endParaRPr lang="sk-SK" sz="4800" b="1" dirty="0"/>
          </a:p>
        </p:txBody>
      </p:sp>
      <p:sp>
        <p:nvSpPr>
          <p:cNvPr id="11" name="Zástupný symbol obsahu 1"/>
          <p:cNvSpPr txBox="1">
            <a:spLocks/>
          </p:cNvSpPr>
          <p:nvPr/>
        </p:nvSpPr>
        <p:spPr>
          <a:xfrm>
            <a:off x="307974" y="1923402"/>
            <a:ext cx="7936434" cy="15776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k-SK" sz="4000" dirty="0" smtClean="0"/>
              <a:t>-O</a:t>
            </a:r>
            <a:r>
              <a:rPr lang="sk-SK" sz="4000" baseline="-25000" dirty="0"/>
              <a:t>2</a:t>
            </a:r>
            <a:r>
              <a:rPr lang="sk-SK" sz="4000" dirty="0" smtClean="0"/>
              <a:t> </a:t>
            </a:r>
            <a:r>
              <a:rPr lang="sk-SK" sz="4000" dirty="0" smtClean="0"/>
              <a:t>sa difúziou dostáva </a:t>
            </a:r>
            <a:r>
              <a:rPr lang="sk-SK" sz="4000" dirty="0" smtClean="0"/>
              <a:t>do </a:t>
            </a:r>
            <a:r>
              <a:rPr lang="sk-SK" sz="4000" dirty="0" smtClean="0"/>
              <a:t>krvi, </a:t>
            </a:r>
            <a:endParaRPr lang="sk-SK" sz="4000" dirty="0" smtClean="0"/>
          </a:p>
          <a:p>
            <a:pPr marL="0" indent="0">
              <a:buNone/>
            </a:pPr>
            <a:r>
              <a:rPr lang="sk-SK" sz="4000" dirty="0" smtClean="0"/>
              <a:t>CO</a:t>
            </a:r>
            <a:r>
              <a:rPr lang="sk-SK" sz="4000" baseline="-25000" dirty="0" smtClean="0"/>
              <a:t>2</a:t>
            </a:r>
            <a:r>
              <a:rPr lang="sk-SK" sz="4000" dirty="0" smtClean="0"/>
              <a:t> </a:t>
            </a:r>
            <a:r>
              <a:rPr lang="sk-SK" sz="4000" dirty="0" smtClean="0"/>
              <a:t>z </a:t>
            </a:r>
            <a:r>
              <a:rPr lang="sk-SK" sz="4000" dirty="0" smtClean="0"/>
              <a:t>krvi do </a:t>
            </a:r>
            <a:r>
              <a:rPr lang="sk-SK" sz="4000" dirty="0" err="1" smtClean="0"/>
              <a:t>plúc</a:t>
            </a:r>
            <a:r>
              <a:rPr lang="sk-SK" sz="4000" dirty="0" smtClean="0"/>
              <a:t> a von z tela</a:t>
            </a:r>
            <a:endParaRPr lang="sk-SK" sz="4000" dirty="0" smtClean="0"/>
          </a:p>
          <a:p>
            <a:pPr marL="0" indent="0">
              <a:buNone/>
            </a:pPr>
            <a:r>
              <a:rPr lang="sk-SK" sz="4000" dirty="0" smtClean="0"/>
              <a:t>-popľúcnica</a:t>
            </a:r>
            <a:endParaRPr lang="sk-SK" sz="4000" dirty="0"/>
          </a:p>
        </p:txBody>
      </p:sp>
      <p:sp>
        <p:nvSpPr>
          <p:cNvPr id="7" name="AutoShape 8" descr="data:image/jpeg;base64,/9j/4AAQSkZJRgABAQAAAQABAAD/2wCEAAkGBhISERUTExQUFRUSFxQUEBIUFBQQFBUUFBQVFBQQEhQXHCYeFxkjGRQUHy8gIycpLCwsFR4xNTAqNSYrLCkBCQoKDgwOGg8PGikkHxwpKSwsLCkpKSkpKSksKSwsKSksKSwsKSkpKSwpKSkpLCksKSkpLCksLCkpLCwsLCwpLv/AABEIAOMA3gMBIgACEQEDEQH/xAAbAAACAwEBAQAAAAAAAAAAAAAABQMEBgIBB//EAD4QAAEDAwEEBwUFBwQDAAAAAAEAAhEDBCExBRJBUQYiYXGBkaETMrHR8BQjUmLBFRYkQlOisjNy4fFDgsL/xAAaAQACAwEBAAAAAAAAAAAAAAAABAIDBQEG/8QAKxEAAgIBBAIBAgYDAQAAAAAAAAECEQMEEiExQVETInEyM0JhgZEUIzQF/9oADAMBAAIRAxEAPwD7ihCEACEIQAIQvJQB6hc76N9FgdShcby93lyztHSFxvrh1wAiwpkyFB9pC8dchFo7tZOhVvtY5rw3g5o3INjLS9VP7aF7Tvmnijcg2MtoUQrhArI3I5tZKhRe1R7VFoKZKhRiovWvRaCjtC8BXq6cBCEIAEIXhKAPV4SqlfaTG8ZPIKg7apJ+ChLIkWRxSkNKlyAq77xLH3uVGK2Uq843HT12NPtS9+0JYaqlY9Q+Vs7LEki6biF6254lVCyVUv6pDYCHlaCONSdF+ptRjdSEpo7TdUeY0n9dEsZZkv3nnH4UzpkNGFUs0nyN/wCPGHQ1pAxLj4BR1bxoS+rdmFQdWyiWc5j019jmrfALl94EkrOJ0UYuoGVX87L1pUODfjMcFQuL5zTvNntHZzCW/b4fHNT06gKj88i3/GS8F2j0mzGZ5JpR2jIlZ5tHMq9SfC6szK54Ijc7QXg2glVSquG1FP5mVrTxHX7RUjdopAaxUNS5IPguxztA9KmbGntAQrdGsHaLDMuC4tAwOK0Wxblu8RM72ngncedS4M7NpnDkeIXgXqZEjyVQ2te+zbPOfIK8VlumNwQWDgYnxIVOae2FjGnx/JkUQYwPG805OqjuDDe0fBQ/a90giOXgu754wBxWc52ascdSSK1rcTntV5jkqtREjkUzpZVaLZx8k4CsUtVGzRSU25VsRSbLsYS24ElXnHCXlmVOZXi4ZCaI1UFWtGFJXKpuYl5MfhG+yCtdKhUunE/AplUs14237FQ0xyMopC77XU0hU6z6h7E/LAqdelxC5TJxkmKrem6Z/RMaBg5XFNhVo2qOWTk10y5QgjtUrqPLyVKgCD3q810qyPKE8ipkTwoXmFaqNVd4XJdnYM5DsKvXnWVM8KtUUS2IU6p0B1V3o5UIrBkzDxHjKpU6Y56mFPsh5p3TQdHFu6fFTg/qRDUJOEvsfRAvV4F6t88oclZDpo3rMPLd/wAlrisb06ed5jeYEnxKV1f5Y9oPz1/JDRAkF2ip/tNvty0+7jdUe0r/ANm1rexVaGxH12e0Lt3OOZjtWVb6Ru7Uk5S88IbOb94Y0ITG2EBLmsgNJMxIJTC3KlEXn1RbaVOwqq12VO0q+LEpokc7goi1er2FJ8ladFc20leutDyVimArBrALqgibySXQubZunRV7qlCY3G0ICU3FzKqnS6L8W+TtkQbhQ1Wr3fUdXIS8mPRRwxgBB7UwYwOCS70equ210AB3Ii0GSL8EppQVJSKr1LkartlULq4IO32WKkKs4rs1FVqn61XG+SUInlWooXHCHqOmScKFjEUcVqFRxbuDA1TCnWhzN4Q5pB8iFJZugZ81apWjXvZxJIHrJPorYx5QtlmqdmzYcDtXa5AXS3V0eXOSEk6S7OFRoJ0EgnlpDk8hcVaYIg5Bwe5RnDeqLMWR45qSMNTt6RZuVWy5mh4kc13v9TdaIA4Jxe7KDZwSP5Xax2FKhW4BpLh+ESsmUXHhm3jzKa3IiuqJawHtz2K1QdhIm9IxXqexB13skRkfyx9aJnYXG83ux5KryXNNx5L7TlWGPVVgVmm1XRFZ0TMUhCjauX1oU9yQvVs5q1YVSrczxXFw+cqq5UykO48So6rVlSc4z2KzuKKpAVW5jSivB6wIraLijV5qSoFEl0KqtUBcNuCrFSxM6LipR3VJdEGyH7QVNQu/VUqoPJcsOYldYVY4p3QXdR5IS6k/PNWTVnCiycYHrioatfcaX8GgkxnRe4Kq7Yf91uD3qpDB3Ay7PcuRVuixvbFtjS12mx7A6CJEicJ70aob9UvzutGOUn/hN9ibLYy2pMLQd1jRkCZgEpkymBgY7BhamPS002zBza3dFxS7OwvV4vU8ZoLwr1CAOdwLhlBo0AHOBClQuUgtny3plsk2102swQ1zw/HM4cEws3w4cnZWz2vsplemWPEzMHkeaxlvbmC3i0kA6aYWXqobZJ+zb0mbfjcX2huzVWGFLLa54HBVk1eHcoIMkSxXqQMKi6pOpXbyonsjRcfJOEEuDyoeSghTaILFW1YwmkRcFG4Ky2kuPZZUXEluRCygBlDoCmcyFQvSYMLjVEk7Pbi8AVU1wdCllSqZK7oBcbpE1jvsvFsqtWoHgrLF3Mquy5RSKTMfWisCoOBXlbAwFSdc5XSSSLJdOZ0V3oxsw3F3vGdyi0GDoXOkpXTkkAacStz0Fpj2VQgZNTJ7A0R8UzpY7slCOvyOGFtGma2F1CAF6ts8wCEIQAIQhAAhCEAckrE27evU/wB7v8itsQsZQHXfH4nf5FJavwaGh7l9iepZBwkaqNsjB1V2k6F06kDlKV6G1OuyqWyuN2P1Vs0wl9e5jePIwuNMnCW58ARlW6NGVS2dcB89mEyt0RR3L9PAOohQGmrVQquXSutFUG/JFVpghLLxmEyqOVG8IIVMxrFdiJ1pJXRtVaaB5rqqzd15wqaY9dFQhwGCuHVnDgrDndYNXlShvc1GibfHIvrOJ0UVva1HuxiU7o7JHHyTOlQDRgR3K1IonkS6Fn2LcbHmtR0GEU6g/OD/AGj5JLcvAGU06D3Mmq2PwunhxEeiY0vGVCWte7Tv7o1iEIWyeeBCEIAEIQgAQhCAPHaLE2hyT+Z3xK2rxgrEWjde8x5lI6v9Jo6H9Rec9T0quFTcilUIKTjKhxw3IvBspHcu61Ucj/8AITtlXCydC6JqVfzZ+IU2T0sG2/2GXRXLaneFfZdn2obgDfLA3iYbvF8+iV9GakGoO0Lm1uv4mjJw51XXmd4CPRSgrTKdXxlZpHFQPElWa1yxkAjec73WNHW+u1UBfxVDKtM09/3HSHtOdCeBUnjfYvHKkdVLdK7umcjknt0d0EnwH6LNXu1Gh26RA0mSYPJyonBjmDLzyK7+mcGSAASOGRn4K9cvkU44gO9FFeuDg1uJJcfDd+Cgsqpcxk/ygt8nFRUfpGoTvNR7b5qAcYKbUKMZSWgYuAToZHnp8FoGhVtDGZ0dEwg1cLhyC6AixbaVrpspn0JqffVG/lHo7/lKrlyY9C3fxDv9h+IVmnf+1ENXH/QzboQhbh5sEIQgAQhCABCEIA5qaHuWItNPP4lbaqeqe4/BYiwMt8T8SkNX3E0tCuJfwWXEqB0yrb2AhVKjYwkWh+LLlu+WnsB+CzVFghzuMQVobMYI7CkjGQ0+KsLsHEmSdHD13/8Ar8lX2gz3qWN6nUJaTwDiHAj64KXo2775w/L8CpOktDdqsqcHgscfzNyP7ZVuDlif/o/jJKdckkAkud77zqe0+CaW1sysw0n6ES0nUOGhaeBlKLI8uPFNLL3ge2U8lwZQu23fVKLfvi1xpiGEYLyRhzhzAgeCwtzducSSddU86XXJe+SdMx2rOB2PEquSJRk7onp3T2ZDiPkcaLRbKk0my0tPEHUyZ3u5Z2yo71RjeBInu1K1DX/ecfd17xwSmSSTo1tBFybkQUm/ftHI/MhPQ7GUitv9YePwThlMzJKUk+TTzdnld54LmmSV1VeAuqbMfRUSHggrsTHocP4g/wCx3+QVC6Vzog7+Kj8jviFbg/MRRqv+eRugvV4F6t08wCEIQAIQhAAhCEAQ3BhrjyB+CxGzxHiStptAxTefyu+CyOz2jdASGq/EjT0LqEv4LYcIUdUSFN9lHBQVuqlGORafR5YO6xCVPaIcBoSYVsVi18jTiqDqkt7pHquRYzji1KyPY1UMrS7TdcO1XtubRZUomJDmvYWtcIkEkSPBXNlbNa0McR7+sjQ4SXpTWALZmGOZvGMTMeOqux3GmxbUbM7deEXbChoE+taGCeABjyKyh6Q0qZIbLyMANU1v0wqVZp0qRIGHEGCDxBB8Fobo+zG2y27q4FXSy2IfI0PzWacCOevJaTb11UpkNezWSGk6d/JIHXMje3DGc/r3KE2kEIyk/pRLsSqBVJMmBAHaTCe0q33pJ6sjE5E8kn2LaguL8kcOGeSZ7Qty0jOseB/VZmV/XZ6XRw241+5NYuHt/Apw6sAO3ikGy6s1JOoBCZPqKiTGckbkdOdlXaZS5pUzLrnzXEyEokl1+iudChN07spn1IS+sSU06CM+/qnkxo83f8K/T85UKavjBI3CEIW4eZBCEIAEIQgAXkr1eIAo7bqRb1D+U+qyezn6Jp0uvxDaQ1JDn9gGgKVWR08llaqSeSl4NrR43HC2/I5aVDXpSFdo2xgLutQwjY2ilZEpcGbqtSVr+sGzq8z4FaK7pQ6PFZmoYrFv5iZ8ilumbGFqUTaUYBYNPGeCT7Z2eX0qkkkbxwNB2hXA8OEtGd2JGo7VN7MQBvEhwMznI4lNdqjOScGYrY9BjB1gAwkaY3HRlr54HmrVraU23I3fdqDJa4t3SPdyOa82n0feaxfSfutIhzYlu8MR2gpnYbLr0mGBReToSAHCe4x/0pY8bUrO6jPjcXHkk6U7IBeC7rueBJJncaAJgdsLLbTLXEhrQGjHZCbbS2rdBpBDG73Vc8gPMAYH/SzYtH1HNaXkgkSAN3U5MBTzwcnaF9JnjjVNcsfbHphtNsCZH+RK42iI3RyTBtNjd1jcBrQJ5R80truDnEHOsd6zX+I9Bi55K+zHxVcOYJCZVOaVWH+v3CE2c7MKM+yc+zumFO1nILmmydVN7Lh4oSKZM5eMapr0JcPb1O1jfRxS2sezuUWydpewrtqEHc9157DifDVW4JbciYtqYueGSR9LQuKdQESNDkHmDxXQW8eXPUIQgAQhCAPFU2jtBtFu87jho4kqS6uN0YyVmbwOe/ecZPDkO4JfLl2Kl2NafD8jt9C3aTnO67tXGT46QurLQKS9ZOEW7Csl8ys3bXx0P7GoYAVqq1UrRuiYxhPw/CYuWoyFN/bFwxqFjbikRWeXYyIETjgfrkvoNSl6rF9JqW7UB5gT3AkT6jzS+WNcmlocty2lzZd+0SMzHLB4K47qNMjJ63dyASSxfLuWMppdO344xEcAI5oxu0XZsVTLTA5retAnPbJVCowe9oBxBIPyXtS/BAkROPLVQ3lbTdIHPjONFLft5TIRxXw/J5SY0vcSd8NZADzvZPIgapfY2HsaxdujrEkRmMdq8o3Pb3nTPAdq6vLgtzIJgSR8FCWXcWw0qjKjus0B2DzLieKXVHa496e8LsViW8c6SOaq7xAnGcHhiUuaMI0iKx/13GRACbUBPjolOz7Uve8jnEju4LWWFjuiTquNWynJkUeSu2iRqFK7l5K1WKp1HoaooT3csrViScaqMsJEFWQ0TP15qMsz5qJd4HnR/bRpjceSaf8AKTJLezuWuY6RIyDoVhdnMzlbKybDVraWbapnntbjjGVxLSEITpnghCEAVLwYSitSlOrkJVWBSWdcjunkxPcs4Lqgwqw+kJXYowklE0vk4oYWKvNbhL7QQQmYT2Loysz+oruCynTG36rXRoSPOD+i1tZ4HEDvICS7dDKlJzQ4TBIgg5GVDKk0X6WbhkTMgLmCCOPBM6N8Gt1z81m6+8wzwImDwPLuXbapfganAAykU3Ho9H8Sl2G2Nshu6cnMtGp8Evbtuo4nqHJweOnFMKGzw6ufaY3IaGkgHeGpWytrVm4Za3AwYH1KdxYVVsxdRrZ73GDpI+cftGqBAaSRzHwUlttN7nBlRu6TmeccFqruiyHFsCNcR5c1lNo02h4MkEnAPPhjgpZMMWuCnBrcsZq3ZeNUnAHjOgUNzUx3LofL0UN3UHbqAs09PJ1GzSdEbD7vfP8AMZ809e5IKO3iym1lKmYAALnY8QAqlztWv+KOwNDVf8dIxpT3zvwPq1TKr1MpFS2lVnJnsI/VXW7XEddpHaDI8AVU4MYjJLgYFmF5u5z9d68tbhr/AHTMefkrLmqNMlKXBZ2dTyFrrXRZjZdPRamgMLT0vRh618koQgITpnghCEAQ1UsrsymNd0FL67gUrmGcRTDPRTuoqIkBLNsbYM+zpnJ95wzHYO1KpobpyfBeu9tspQ1vXfyHDvKU19qXFXV+4Pwt/UqOzs+eTP1JTAUYU99ItWKK+4vbYA69YnUnKgudmt4Du4JovH0cKvdZcZS5e5pg+RE4Vem8NcHN4GY+KYbVtszwSe4lpB8D2rmSKatDWHK09r6Y4pWrK9d7uJdM6csSml10eIZDX1BEEQ8QSeBWb2bUcKpDRvZaSJjhkgrTVdqEMhzKoA5Cc8lenwjFyxUckkZ2/wBlEGDVOCZAdOYws/XotbgOJIJMngU7vb0OJMO7iCCOxJLk7xwCJ0wrHTRRG7VDm2ILQ4g50HMwFYtLYZLhnEECfBR0qfDg0AD0TWxp+pmexUQhXJuZcrkqOaTIBMY0yI9FXrMngmF2MCO36KoP0VGV8ncceDilHJTbg5KGk3Ku+zwox6JSKbqQB3m9U8xqmOzdoHe3ahEH3XH4Ojh2qrUon65KL2ffxU+ytm2sm5+C0FHRYzo9tE4Y/P4SeHYtlb6J/AqMnU9kwQgITIkC8K9QgCJ9MHVROs2fhHqvEKpommzl1hT/AAhVv3dthkUm8cyfmhCrikT3S9linsukNGD1Xp2ZS/APVCFJpUc3y9s5/ZlL8A9V1+zaX4R6oQq1Feg3y9sgq7Bt3e9TafP5qvU6JWZ1ot/u+aEKbSo7vl7YUeiFm10totBmZl3zTB2zKREFgjlleIVtKkVJt3ZWf0Xtf6LPX5qCr0NsnZNBhIyPe+aEKD7O2SN6KWgn7lv93zUzOjtsNKTfX5rxCkkiTyT9v+wf0et/6TfX5qP92bX+k31+a9Qq3FeiSyz9v+zn92LUf+Jvr812Oj9v/Sb6/NeoXYwj6O/JP2/7Of3dtv6TfX5rz927b+k31+aEKDig+SftklHYNuNKbR5/NMKLAMDReIV0CmUm3yShCEKw4f/Z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11270" name="Picture 6" descr="http://www.pluska.sk/thumb/images/gallery/zdravie/2008/10/perex/o_pluca.jpg?w=670&amp;h=376&amp;ip=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03" y="4007865"/>
            <a:ext cx="4501755" cy="2526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2" name="Picture 8" descr="http://classconnection.s3.amazonaws.com/648/flashcards/2325648/jpg/10968167-lung-and-heart135554326566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3378594"/>
            <a:ext cx="2880320" cy="2858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6" name="Picture 12" descr="http://2.bp.blogspot.com/-xe25UWsvEYQ/T05QFPRBtjI/AAAAAAAAAW0/7YmUFBN2rNs/s1600/pleura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45"/>
          <a:stretch/>
        </p:blipFill>
        <p:spPr bwMode="auto">
          <a:xfrm>
            <a:off x="3711303" y="4476750"/>
            <a:ext cx="2380531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6955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2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252728"/>
          </a:xfrm>
        </p:spPr>
        <p:txBody>
          <a:bodyPr>
            <a:normAutofit/>
          </a:bodyPr>
          <a:lstStyle/>
          <a:p>
            <a:r>
              <a:rPr lang="sk-SK" sz="6000" b="1" dirty="0" smtClean="0"/>
              <a:t>DOLNÉ DÝCHACIE CESTY</a:t>
            </a:r>
            <a:endParaRPr lang="sk-SK" sz="6000" b="1" dirty="0"/>
          </a:p>
        </p:txBody>
      </p:sp>
      <p:sp>
        <p:nvSpPr>
          <p:cNvPr id="5" name="AutoShape 4" descr="http://www.datakabinet.sk/files/documents/dk/dynamik/s_ilo_dychacia_sustava_1_cast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6" name="AutoShape 9" descr="data:image/jpeg;base64,/9j/4AAQSkZJRgABAQAAAQABAAD/2wCEAAkGBhQSEBUUEhQVFRQVGBgXFxUYGBgUGRgaGhcXGBgYFxgYHiYeFxkkGRgXHy8hIycpLCwsGB4xNTAqNSYrLSkBCQoKDgwOGg8PGiwlHyQtLCwsMiwpLCwsLC0vLCw0LCksLCwsLCwsLCwsLCwsLCwsLCwpLCwsKSwsLCwpLCwsLP/AABEIALQBGAMBIgACEQEDEQH/xAAcAAABBQEBAQAAAAAAAAAAAAAAAwQFBgcBAgj/xABBEAABAwIDBQQIBAMHBQEAAAABAAIRAyEEEjEFBkFRYRMicYEyQpGhscHR8AcjUnIUkuEVM2KCorLxJENTk8IW/8QAGgEAAgMBAQAAAAAAAAAAAAAAAAQCAwUBBv/EAC4RAAICAQQBAwIFBAMAAAAAAAABAhEDBBIhMUEiUXEyMxOBkcHwFCOhsUJhYv/aAAwDAQACEQMRAD8A3FJVHL28ptUeoSdEoqzxWqQmbnpTF1WMbmq1GU283ua33uISVVrS0Gm4ODhZwIcD1BFkllk0rGse3oj9obbdmy0hmiATwsYJzCQD0N7FM348U5fWeAOLZBA89JKiNu7wswzSxneeZgE6/wCJ54NngLlUbGY/tnZqtRs8JMNHRrQs+Tlkds0IxjFUi4bU/EhokUWl5HEd1v8AMROnIearOL3wxtQmHNaNYDc3vfPDkAo55LrUwSP1OGUH9o1IjwTihsuo+A8l3+EAgeJ4+9CUY+AUL6ERt3GTIrujwbHDol6O9ONpmRUDv3MHxbB96mqe7uUZqxFNgHrGOWg1Pl8lH4oMeYpt7g9ci5n4Lu7/AMr9DuxXW7kmdl/idMNxDMvMmXt9vpN96u+x9421AHUqge39BdPsdz6FZJW2VI0B6eMfOU3ZhalFwdSc5juJFvapRmk7i6ITxOqatH0Lhse19hZ36TY/1TlZJu7v84kU8U2biKgt0k3t4i3gtI2TtHOS3NmgSHcY0IPULQw6nc9suzOyYKW6PRJoQhOiwIQhAAhC4gDq5CCuoAEIQgAQhCABCEIAEIQgAQhCABCEIAEIQgBCqUiwSZOgS1Liqbvdv5RZSrUKJc+qWup5miGtJBaTm4kSdJvCXbX1MtV9IyrebbL8XiX1HHMC52SbgMk5A3kIjxWgbmVjR2SXO0zVCPCbx5hyz0YUAcuXMK9Mef7Fp6C5HKwqu+SzM0tyodgqaK3iPziXuuXcOA/w9ANE2o1KLXQ8ZfKPenuEpFtdzcwcHtzwPVP6Z8FKVGUxZ0a8vPzGqq206HN1q1wMqe0cMwd0Go60Dh9UgzDV6jszXdkD45o6chfirFhdn0g3NmYG85A+/eo/F7fYx5DAXNHENP0Meamo+yK3K/qZ4wm7cuBeXPNu890mek6JDGUQ+pkZZjLF3EnUhvIDSUvR3pfWDm0WZBEZzM+DdL+Hu4q4XBgQJ8ALk/W4Q+O+zkfV10JMw1oTulsnNw++ilMJspxEkBgEa94+waeanMBhKbXNJJMEax8OSrUbfZdLJtXBEbO/DgVXB9UljdQ0ekeI19EK8YDZbKM5Zk8TfyTppXVtY8EIU65MaeaU79gQhCvKQQhCAOErmZFTQpBr1FunRJKxdxXQkpXppsg5R7C6vLV6UjgIQhAAhCEACEIQAIQhAAhCEACEIQBA7z451HB1XMs6IB5FxDZt4rHzRvz5cZ6D74LWMdjKWJpvpuzEZg0wIIcIcBca3A9vJNcLgaGF9Ed46uPeefPgOgifJYmXOujQxY2uK5M/wO6uIrkRTLG/qeMg8YNz5K0byUmYfBU8ODJsBNib5ifiekjmlN4d+BhxlY3NVcO63UxwceAHt8FQ8Vja1WoatYlz8jnNHBsAkNA8fM8elMU58l1OL5H2HotZXJAsWNzHm6SfGOCXxu1MMXBju9bXlrw11ledy39tQDqglxJzGNYi/gp2rs2nq6AOI4K6VRfJ2LclwVqqyhl/KOdx0a2T4TwA+7JXCYOplh5a1vJsknz81OYTZhqOik0Nb+qCALz3RqfJS1HAMox6z+JOvly8GjzVc8lEowV8kZgNg2JIFNoEuPrEC+Yn1eOt+incBQpN9DmWk8TI7t5kiQRwUbjK4F6tRoEGAS2mGngW5jJ8xfQ21bN3rwbGGm2th2gx/wBwHjwGgvJsFX6nyiT44H+y9p1O1dSrFsOGU5RGU5n2IBtq0AkSU6q4oUgTUIaBEuJgXMAyeZI9qi24/C4syKlN9QaOY4P4QZbMmRAMXi0qSo4N1RppVmCrTdLc0+qeBjoOKJXaOJ7Uyf2btKGgOuOB5fUKYa6RIVP3Z2NUoh9Ay+nTMUqhi7DcMd/iYTHURyVtoU8rQOQWxpnOql14M3PtfKFEIQmxcEIQgDy8WKjKFZShCrrMSAdUpqJ7XEZwx3Jk2wr1CY068a26J2x6shOyEoNCzF7XimvYVyKmCEIXTgIQhAAhCEACEIQAIQhAAhcJQuWBTaL+yYXPPeOgOgtcjjHjqVX8dtMmtGabc9ZH0n2KU2+8udkbw7vsHzPFMMHsoGCdfuJ8RPuXmPk9Xp4xjH8SXkjtqbIJxRe4WeG5Tws2CPvmndTYAOU8hBHMXVhp4dr2Bp4aHkRYFR760Oc02LdR8/BWxurEpV0M8DgG4akANGzc6kTx+Cc4TZxqEPqyGeqy8nqRyjhqeiZ4bECriWsPotlxHPL/AFITf8Sdtvo4cMpEh9YkZhYtYIzRyJkDzKmk5OvLKXUVfgX3k/EfDYWadOXvFixkWjg53os8BJ8FmO2t/cVXmH9kw+rTt7X+kVFHAwElUpJ7Hhxx57YpOc3x0Mq1UuMuJJ6mfilcNg3PNh9/NWrc/wDD2pjPzHHs6AMZokvPEMHIcSfetMwv4f4Om2Ozc6OLnOm37YATdpFMcUpcoxyhsiHCSZ9mmq0XcvY1SrU/LqPfkjMA8kNng6DYWKlsd+HWDrCwqMPNlRxA/wAriQfco/Y2zqmx6he056dQZS8XBgyA9p9F3u1grqcZBLHOHZrWz6BawAiIEfcJ2qrW3vAwj6wLczS0NkWJJA09qldnbQqFo7TLmNzlBA8pJXXOMXtZBQclaJVC4DK6rSsEIQgAUKdgnODmGWZNrxMwppCrnjjk+oshklD6SB2iSK56gfT5J1h6ya7xshzHcCCPv2rzQqLOctmaSHUt2NMmWPSgqJpRqiErK0Iz4EnHkcArqQpuS6sTsg1QIQhdOAhCEACEIQAIQvD3wuN0B4rVF1R2KxN4XUhkz+obhi4K7R2YX1rmJ168ZHMqSo4Sk13dOYtdBaSLkCSOhFjB6JXGUspkWI0KjNpsn89gh7JkAkAl2QAuABzWbymwA1WVSToenklNJp8HpuLq9oRUYHU8xa17AA7mC4TaLg2jSJuVH7y4Elpe306cjlmaNR1NgQPFSWz9o9tdktqNsSLtIt6ws6NJ5gpOq0tPesTe958+K6588oIR8WZ7s3a3Z4qlUJhpdlceEPtPhOU+SnvxE2VnoU6wEikXB/GGvLb+RAnxVf3m2RkqOAHdPeaOh1HtkJbZG+9ajS7OpTZWpxlGYkHLEQTfMItcJhU6aK3atMqbmA/cdEbK2R/EYmlRFs7rmJhou4+QHwSlYAkkDLJMN5TPdB6aKyfhnhw7FVXfopwP87gPgD7Sr8fZBq+DQcjKFEBjQGsDWsYPGA376phUJJ7xzO0M6T/hHL4p3tD06Y4d53saI95KQbRB1vzHtEhdySbfA9iSirCmxvqjK4es2xESL81BY/emniXOwNMF9Z8sfUAinTi7nyTLnNAJAA1GqmILJiTx8eF1AbrbonDVqtZ5BBDgyLuAc4Ek8jA+KgpuNsjmi3VdMf77MpYfZYFJn91WoGbkm4eS8n05Bv1PNXjA1g8NI0dB8jdV7BVR29WkS0uJlo/bYtIOhDHMPXOpqlV52KhHNbSl2KfhpXtLEF1MsBip7p8k9WvCakrRnSi4umCEIUyIIQhAEZvBQzUSeLSD5aH4+5V6lisotorlUZIINwbEc1RsdRNJ7mHgbeGoPs96y9bBpqa+DR0ck1sZN4PFSE6diVAbMrKSfVuPj8lzTzbiW5MSUiWp1LJUVVC/xo8uCSq7TAPPkNT7k2slC/8ATuTLI2qvartPasAX1FtOQSjdo3sfn7VNZkVvTSJ0uSVauBxUO7agtdIVNog8ZF5+xdceY7HTS8k0yuDoUuallU37UDDqIPHj/VS+F2iCJm0Lkc3glk0soqySbUSeIq2SNGpJK5in2XJT9JSoeqiHxOI/MAQm9OkamIDRx16DifvmhZUMeTJbijSnOGOlJkl/Eh4IOvJNW1Qx9/RNneHPy19qRxYzd+mbjVv0SNHFh9uPL6JeXujsILoZbf2WKbs1yA05AC/K0l4EBjI9LN6eYXhSOyNqNrZ2P4EQDGdsgkNdBMOAAM2kOGtyVaOIGU06t2EWPIcQenwXmhgaOHgs5Q1rYgAT9ePkpOaaIuLXDIzejYpyAi+W7TzHERz4+Sz7G4bKTwnl9wtYqVH1hAbYcjx8TxVJ3i2XF2juuuOh4t6fYU8c/ASi2rffkptajb78lM/htiAzGvYbdpTcG8LtIdH8s+xMKjbHom+Eo1aQONp5QMPUaDJiSeAHEZTflKbxOmUv3NU2oSHUnC93t9rQR/tKbNc7S48Tw9ia4Xb9PF4fNSe0EEHI5wDmPbfKb6ETB4g+KdU8bTIBL6cRMlzR855rmRO7NDHNbRWnTk3J8BpdSFNluSjjjqY9dnTvD4Sj+16f62eGYfW/kqpPigfqFsVgLCqwkOpuGeczgWD1g0avygNzXMAhSGBxoryNKoGawLZB9GZvBFr3tNlH0tpNaZD6ekQXtgg8CJTvCY6kAcjqbOvaNPAAAX5aKun1QrNU7JLZtQuc0/fFT6j9k0G5cwIPAQQQI6jivWP2qKT6bS1x7QwC3KY4kkFwMAXJAMDyWxpsbhD1GdnmpS4HyFC0d78O7RxiGk20Di4Sb2ALSDPglH704cf9zSJkFuWXR3i4ANIuSDeATCZKCWQmuE2pTquc1jgXNDS4XBAcJab806QAKE3l2V2jM7B32cObeI6niPPmpolEqGSCnFxZOE3CSkjP9nP9ykqtaGzeRZMSIrVIFu0dFup9yVxR7vH75LGxLa2jd+tpjHG7W7MTP3H0VYxG8TmuBzRJ8Z0PDxSm89Q9fsH6n3qqbQJd2ZniPe2JU3yx+MYwjdFu/wD0oJMF5aBr1tqLQLJ1hdvEwG36cZOg+48lnWIqva6830PBMMXtBzncsoiPn4qUYSb7Kc2pxQj0arjNoVe8A10cCe7pwaJk+zVRP/6nKTOcDTS8gSRcx7efRVantZ9UzUdmMASfCyNo1XVKkgekGuOsZg0B58S4E+ai4uy2ORKKdLkncXvYSR3jqLcAeV1ZN2tu5hElZpjMJlLZMkq07rv/ADddTb3oquUSUlkTi0a7s6tI1lLYx1lH7Dd3SneMdY+Cum/QYc41loN2mAuqu4yBPSJQld229x5/xfILqa0irEv55E9S/wC6yDpYYNDJL872hwMdxsiwcfYExxNLOXOp2qNJDm9QfjaxSmytpNDxSrFrWtl9N5i2pLJ8DZIvwLjUNem9uepNQUYN2kgtaXTAe5pkCLwY0Kw3HyjXbcZNTfwOsLiBUaQdR9zHyS2EyipDxrbkJOhPMR8Uzd3wKrLGO8ONtQf8QuEs6oHtzDUaqqS8on3aEcZtWoysWk5WipAgFojUAC5fIzaRJERF072zhGvbMQH/AOl3PofoeaUbXBynJNQCM3ThpcpWpRq1BEWmQLN+/NTclxQuo7XyZjtTBFrjNiDBGvn4XXNzqzXnEYap6NZuYc5iHeeh/wAvRWLejAaVIMjuuH+2fh7FQa9Z1Cs2qwiWEOHX+h0TUHuXBCS2SLHuzu3iMLjQ4R2UOD3A917YOW0zmzQeiuFRsEkaG5HXibe8JDBbRbWpNqMNnCR0PEHqDZPMRWYILGZmevLnBzSdDEEETAsqJZpydMZjGONWuUxkx7nO6SOPxPHwT3C4W8NBLjx4+S94bC56mVhkE90nkQCCVcMDs5tIQNeLuJ+gVuDDPM34SI6jUxxpUiKwGwHavt01KmaGCYzQCefFLoWzjwQx9GNkzSn2cAUFvKyi0sqVaRqSHscQ4gimGOqOkAgOacl2nXrop5cLQdVcVFJq4/BskVMMRJMAkPLhkmXAu4ybHjfVKsxWDZUcXUXzm7+Y5g1zHESQXd6CJzwddeCt7qLTq0HyCDRbM5RMRMDQ3IQBB7rmg41TRpdmQQ0ybx6QkSQLl1uCn15bTAmABNzAiV6QAydsagTJo0pOp7Nn0XDsSh/4KX/rZ9E+QgDP8RsykK9X8qn6bvUZzPRdr7Np5f7qlz/u2fRPMewjEVLaun2pQU1ixb3y+WbkVGouvCM83pwLA0EMYNDZjBcW4Dk8+zoojB7AbVwj6zck0X99paBlaRLXk8pkHkrZvVhe4Y9W+sWIPnb5Ku7jYh7McYvT7Or2zToaQYSZ6h2UDqVYuXTG8j2490SN2pg6bKJqF1FxHqshxJOlwI96pxKtuG2O/GUTSpOZ2zXNe2m57WzTyuaRmNg4HJYxYqq4zBPp1HU6gyvY4tc2xgjhaybxxSRiZ8ryO2OMFiIKlMJj2B35mYRJlgDjFjEEiQDfXj0XnZW5OMrsbVpUCabtKjnMY0iSJ7zgYkck8x27f8Exz8Q9r6rg6nTp05e0OqNLS99SA0lrS4hrZvEkRfkoR3ck4ZsihS8E3svYLa4NV9QihTYaj3Bpa6ALAZhBcSQNea5uhVa6pbrYnmdPYPenuC2f2+x69Om5rSxzKjnklrXNAJDLiZJm0KN3BwvfnTl9+xKySqzR0+WUpOzXtit7nilsdoVzZtPK0Dou47RdyfbFG7y2PN3f7o/uPwC4vW7w/KP7iuJ3Tfaj8COo+5L5M42heDxj4FSO6tY1iKTruw5D6buIb6LhrFpF72KjsWIdHU/OPiFGOZlqGCRIIkWtGkjodFiyR6bJD8THX6FhwO1AMVVAP5dV7i3kDNvaPkpBo7Opb0TpyH/B+Kg9m4Bj8K8kEVhncx/BnZZTcTxJIU1QritQa/oD4GLj4qp8Cz23S8cEhRf2b49V9uUToQeig34yoyoS55dkquazuua53edLGtJDSQHNAcLmCpKq7NTB5Ly+uCQ51OTIObMRJaIkS0gHhEqMZpPkqljb5PW2MGKgIBBFVtjqM3/Me9Zhi6AdIOvLrf3rVq+PY6m1rWkEGbxax4jXVZztfCZcTUAPrF3k7vfNMYH2kUZE0laI/dXbn8NVNKpak8i59R3B3gRAPkeC0iiMrsw1FvEcv+FmW2NmWzDUf88fv5zW5G2zVcMPVc4FjAKUOcJAJlroNyBp0HRSy4lP1rvySxZNvpfRpeyMoqMIaGgANAtyI4QB/RWdU6hg29mxzX1STGaajtHchwhxAVlpYEFoOapcf+R/1Wnpcbxx2vzyZ2okpu4/A9Qmn9mj9dX/ANjvqu/2eP11P53JwWHS8l4GpH/Oibf2cP11f5ymW0d3+1eXdo4SKIi5H5VQvOYT3pmOmt0AS2cRMiNZ4LuZVWjujXawM/ijADW6PgAMyHu9pEEcOHPgvdfdmu3M+niHOqZQ1odIHcLzTLjmvlzMng78y3fGUAtCElhaORjWyXQAJJkmOJKVQAIXCulAFY2sz/qHeDT7v6JU0pC7tUTiP8oTnD05WTGP92Xyam6scfgq+8+Dmn5Ee6R81nGy9r/wmKdnbmo1m9lVA1DSR3mn9QN+t1tO1NmB7CIm3n5eSx/fHYDmklhm/o2Dh8jr0PRTmtsrG8U1lxOIyfsp2C2oKOaQ2oAHfqY7Qx1ab9QVG7ZwLarcRjDna2rXyYcRZ+pqOJPqtAGnF3RWXejC9risLXbDf4qmypp6JAAeI5h2f2BWfbeBGLo4ehTa+gKLSM7KfatAyANDGBwc6Qbm3G6sjJJv3M+UJOK9r/YzbcfCZsYxhq1KReHMpvYdKhE0w4GQWl2ojiu7a2pUrMyV25a1GqG1ABAnK+DHDQ+xW7cXdathqvb121KbaLwW03UiDUsQXZi4NpwIN5+qX4k4kYis12VrTmAAAGZzT3AXm15dMXsTyXZNcX2dxKdOuq59iG3sxj6dLDYWmS2m6iytUAtne+5LugEDyVk3EwQEDiYJ6ROqiNu4BtfadXMSGUi2gxjYJcKQyeUkH7utP3X2W1tMQ0NHIX9/FUtbpbUO47w4XOS76JfD0bJDGU9VLdlZMsTT+innhUTOhkuVnvYYimf3H5LqU2WO4fH6ITWnVY4lGV3NszHaMAz0adeVvgo/H2cD+34/RP8Aag06Bw+Yv5ppjGy0Dm23lH1WKz1kX6ESO8D+wo06TSAalNpMcGGHO4+s4n2L3ufiJpOYfVPuM/T3qLdRNZ9LMSZAaTNwxugE6DKCFYKGVtYNa1rXdkzO1gygOzEi065SJ/qqZijjsW19sc4Id1w8fn9EviMe5uGaaYu1wBEWiQST4B03gWKQ2eO+/wDd8yvVOm003NqUy9hPKwJEEew+9Vp0yrIty/Q5szaXbsqh2QmmJBHpDu5u+BZp5AE2VX3mww/iQZ9JjPEmXN+TR7Fb9n1KLJHfvOvePe4AjoYA0AVa2jhs+PwzTMwwnX1XF3xCvxyW7golFpO0Rm19hOoDLUOokXkfYVMLzSrh7D3mZXA+BJ/p5rWN+8GXU6cg5s5FhJhzCf8A4Cz7Gbq1i8ua22UG8NGpm5Mf8pvE75F5Gp7NrGpQJbB7udvgRnb/AKgfYVbNnVJpjzVF3Aql1Cm0xIplvAjuO7Pzty66q5bE/u45GPcE/ifEfzQrNfV+TJJCEJoXBCEIAEhjqBfSewWLmuaDJGoI1Fx5XS6EAVanu7im0yxlZrAc0NbPdJiDmAGgk2aATw1TzYWy69Ko7tHzTAc4AGxfUe5z7a5WjLE8XP4Qp1eXPA1suANThqn/AJT/ACs+iQxbzTbLqzjyGVl/CyMZtaLMEnmdP6qK7J1R2Z5JP3pySmXVJcQ5Yzj098y4QhQwlV7i51Uy4/pb9PD2KXoYN8f3rv5WfRdw+H6J/TYo4INcslmkukM6+EeW2qun9rfos83y2LUFy8nqQyYvxiVqLws/30xVS4pNH7nX9gELupSou0OTZO30VA0i/C4aqHknCvcyo2AS1jny1wAE5SHn+U8lYa9qUtd3jaOv3HtVLFHEU6std3haMoDTmJaA4GxBuPLopTam87MJXNJ+Gc57Awn88mmHFgNmFk2ni4+xKbJT6Ho6jHCT75dlwr4nuMDzJpwwuguMhjDx0MuKpe0IfjaTnH8unVZVqHkxmZxB5lxgAcZPIpXZ+9TsS2pSbQJdPa5nPGYuc5rDENIvmFunRRW1cLXa5rXZWB5MQ7NcETmt1mTOnALqhNPdRH+oxuDh5ZObuYbt8Q+o4Ol73O6S4km/O617Z+FDWgALNtyMJVDrhhadCJaR4EWvrcLUcMO6NdAmNNFWxfXZ96io9IVITetTTleXNlOTgpKjLTpjHC1MjiDoUJWth51QlFKeL0pWXPbLlmYbRZ7iD7RCb1hLGffT6J/imCBxsOfWfem1Rn5Y6O+M/OFms9Qn6RbAuDKLcgDqzyWtGoYAbEjiSbx0Ut/Dsp1KTR6Za8vJMuddmVz+pOePNRmCPY02uADqzz3AbhgJLczuZMGByTujs4Uq7nZ3PJpB7nO1zFzhJjgQJHRUS8imSt/6/wA+B3sszmPMn4ldxe1/4egCTBe8xYmeLpizeN3QJheNmiKRN/uyWr5cjW1aZMAjUtDg6ZB5i4soWk+SuUXJcCWxdpPqOd2oplrQ4kgfpM3niBrw0hM9mw7a1MEehhy7wJfl+BPtUnh+xa1+UOaXi7Zc5s2AgTDbAC0KP3Wdn2pWP6KVNvvzH3lW42m7XsUZE1F3wevxDeHOp050lx5iwDfi5ZbtukZEucRwkkj4rQt7qhdi3xwDRHkT84VB22TnufemMb5KttRNA/DK2HaTYNFW55Z2/wBVoOwh+UPGfcFn+5tFzMJTvHaNJP7XOJHhLY8iVo2ymRSb7fensE1Ke1eLsXzQcY2/NDxCEJ8TBCEIAF4fWAQ9qQdTUJNrokkvJ4rY4+qPamNXM43Mp92C9CglpQlPsvjKMehg3CpxSwqdCmvTQuxwJHJZWzwymlmhcXsJhIpbs45siCq5tjZeYEHkY+XvVlSGJoZgoZsanEnjntZk219n5KhAkOLmQ0n0nRAeD0JADeGUlVjfXCF2PeXG+WnmjSRTaDHSy1HbeyHZiW+0+rzI91+ipe8eyS/GvkyYbe14Y2TpxKTxppO/+huVOSIjdrAFpqOBdORo7t3CarBbr9VIbV2U+nUD31w8uDmhkFxEgHkAZIywByvwVh2Ju7DKgdJzNYLmP+40m+oNpSLN1mvrkNqEucBLcxOVgdBLXEkh8lpmLLs/pIpcls3YwBawd3La4mcp5dYFp6K0sEBNsDhsjQOXvTpM6eDjG32LZZ7mCEITBUCEIQBmmKp6c+XhPyKj647pAB4fEc1MYmlMR9lRZp+kI5W8CB8F59nqMUr4HOAw4pMDyM9SpdlPhFxLuN7wBf4hRjXCnWL5zucGGdRHCOEcvBK7Lw5Y3tXuy6AOJkhoBEtB1JgtEcyV7r1TUgxHaPc+OUEBs+UKh8FTdya/z+wvQHdpsHEgn2pHHbfdnIIgE1InuDK3Rzg8EgEg94CLHoC5puaHnMJbBbz4R8J9qRr7NoPN5FyQCGll4Blgse4A2ToBa91GLVuyvJHlcDyrXY+g17Q3vxlLbyNSQYEjyGosovcGnmxGMq86xpjwY0yPaQpLbNdtOmCCCKTHPtGgEx7B70y/C2j/ANGHG+Z9RxPMyGT/AKPirsceG/gVyP0V8lf3jcDiapn1o9kfRUqtQNau2m0+m4NHmQFbd4qw7asQDd7unGFA7pUBUx7Twbmf7AQPefcrsfCs7JdI0vB0IytaLCGtGltArzSp5QByACq+wcNmrA8Gyfp7yrWnNBH0ub8lGtl6lFeAQhC0RAEIQgAXmF6QgDxC7lXpC5QHCEAIXV0DkLq4uoAEIQgBDE4YOB4qp47d9rsQ5zp4RBjRoVzSBwbS7MRJVc4JlkJ7SGp7Dljmc8vpE6B034yjYO6jMNUqODpL8st5QXRc3PpHpZTpogrlOg1pJAAJ1PhohY0geRsUQhCsKwQhCABCEIAp1WmLqPw+Fa6oARZxaD4E3QhYWQ303TGVXEGq7M+8EBo0DREQ0cPipXDsGamOAYP/AKHyXEJUumqVIltnOy0CQATni4niAvdLCsfMsFnOFpGhjgdUIU4pNGdkbUm17lZ/EZoo4aoKdg5rAdfWeGn3KS/DkRs6mR+gn2veShCZSSi6/nBXNtxV+37md7YxRJfpdzv94HzK5uC2cS8nhTMfzAIQuf8ABlq+tGt7rt9M/tH+5T6ELR0f2V+f+xPV/df88AhCE2LAhCEACEIQBxdQhAHCuoQgDkrqEIAEIQgAQhCABCEIAEIQgAQhCABCEIA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4" name="AutoShape 2" descr="data:image/jpeg;base64,/9j/4AAQSkZJRgABAQAAAQABAAD/2wCEAAkGBhQSEBUUEhQVFRQVGBgXFxUYGBgUGRgaGhcXGBgYFxgYHiYeFxkkGRgXHy8hIycpLCwsGB4xNTAqNSYrLSkBCQoKDgwOGg8PGiwlHyQtLCwsMiwpLCwsLC0vLCw0LCksLCwsLCwsLCwsLCwsLCwsLCwpLCwsKSwsLCwpLCwsLP/AABEIALQBGAMBIgACEQEDEQH/xAAcAAABBQEBAQAAAAAAAAAAAAAAAwQFBgcBAgj/xABBEAABAwIDBQQIBAMHBQEAAAABAAIRAyEEEjEFBkFRYRMicYEyQpGhscHR8AcjUnIUkuEVM2KCorLxJENTk8IW/8QAGgEAAgMBAQAAAAAAAAAAAAAAAAQCAwUBBv/EAC4RAAICAQQBAwIFBAMAAAAAAAABAhEDBBIhMUEiUXEyMxOBkcHwFCOhsUJhYv/aAAwDAQACEQMRAD8A3FJVHL28ptUeoSdEoqzxWqQmbnpTF1WMbmq1GU283ua33uISVVrS0Gm4ODhZwIcD1BFkllk0rGse3oj9obbdmy0hmiATwsYJzCQD0N7FM348U5fWeAOLZBA89JKiNu7wswzSxneeZgE6/wCJ54NngLlUbGY/tnZqtRs8JMNHRrQs+Tlkds0IxjFUi4bU/EhokUWl5HEd1v8AMROnIearOL3wxtQmHNaNYDc3vfPDkAo55LrUwSP1OGUH9o1IjwTihsuo+A8l3+EAgeJ4+9CUY+AUL6ERt3GTIrujwbHDol6O9ONpmRUDv3MHxbB96mqe7uUZqxFNgHrGOWg1Pl8lH4oMeYpt7g9ci5n4Lu7/AMr9DuxXW7kmdl/idMNxDMvMmXt9vpN96u+x9421AHUqge39BdPsdz6FZJW2VI0B6eMfOU3ZhalFwdSc5juJFvapRmk7i6ITxOqatH0Lhse19hZ36TY/1TlZJu7v84kU8U2biKgt0k3t4i3gtI2TtHOS3NmgSHcY0IPULQw6nc9suzOyYKW6PRJoQhOiwIQhAAhC4gDq5CCuoAEIQgAQhCABCEIAEIQgAQhCABCEIAEIQgBCqUiwSZOgS1Liqbvdv5RZSrUKJc+qWup5miGtJBaTm4kSdJvCXbX1MtV9IyrebbL8XiX1HHMC52SbgMk5A3kIjxWgbmVjR2SXO0zVCPCbx5hyz0YUAcuXMK9Mef7Fp6C5HKwqu+SzM0tyodgqaK3iPziXuuXcOA/w9ANE2o1KLXQ8ZfKPenuEpFtdzcwcHtzwPVP6Z8FKVGUxZ0a8vPzGqq206HN1q1wMqe0cMwd0Go60Dh9UgzDV6jszXdkD45o6chfirFhdn0g3NmYG85A+/eo/F7fYx5DAXNHENP0Meamo+yK3K/qZ4wm7cuBeXPNu890mek6JDGUQ+pkZZjLF3EnUhvIDSUvR3pfWDm0WZBEZzM+DdL+Hu4q4XBgQJ8ALk/W4Q+O+zkfV10JMw1oTulsnNw++ilMJspxEkBgEa94+waeanMBhKbXNJJMEax8OSrUbfZdLJtXBEbO/DgVXB9UljdQ0ekeI19EK8YDZbKM5Zk8TfyTppXVtY8EIU65MaeaU79gQhCvKQQhCAOErmZFTQpBr1FunRJKxdxXQkpXppsg5R7C6vLV6UjgIQhAAhCEACEIQAIQhAAhCEACEIQBA7z451HB1XMs6IB5FxDZt4rHzRvz5cZ6D74LWMdjKWJpvpuzEZg0wIIcIcBca3A9vJNcLgaGF9Ed46uPeefPgOgifJYmXOujQxY2uK5M/wO6uIrkRTLG/qeMg8YNz5K0byUmYfBU8ODJsBNib5ifiekjmlN4d+BhxlY3NVcO63UxwceAHt8FQ8Vja1WoatYlz8jnNHBsAkNA8fM8elMU58l1OL5H2HotZXJAsWNzHm6SfGOCXxu1MMXBju9bXlrw11ledy39tQDqglxJzGNYi/gp2rs2nq6AOI4K6VRfJ2LclwVqqyhl/KOdx0a2T4TwA+7JXCYOplh5a1vJsknz81OYTZhqOik0Nb+qCALz3RqfJS1HAMox6z+JOvly8GjzVc8lEowV8kZgNg2JIFNoEuPrEC+Yn1eOt+incBQpN9DmWk8TI7t5kiQRwUbjK4F6tRoEGAS2mGngW5jJ8xfQ21bN3rwbGGm2th2gx/wBwHjwGgvJsFX6nyiT44H+y9p1O1dSrFsOGU5RGU5n2IBtq0AkSU6q4oUgTUIaBEuJgXMAyeZI9qi24/C4syKlN9QaOY4P4QZbMmRAMXi0qSo4N1RppVmCrTdLc0+qeBjoOKJXaOJ7Uyf2btKGgOuOB5fUKYa6RIVP3Z2NUoh9Ay+nTMUqhi7DcMd/iYTHURyVtoU8rQOQWxpnOql14M3PtfKFEIQmxcEIQgDy8WKjKFZShCrrMSAdUpqJ7XEZwx3Jk2wr1CY068a26J2x6shOyEoNCzF7XimvYVyKmCEIXTgIQhAAhCEACEIQAIQhAAhcJQuWBTaL+yYXPPeOgOgtcjjHjqVX8dtMmtGabc9ZH0n2KU2+8udkbw7vsHzPFMMHsoGCdfuJ8RPuXmPk9Xp4xjH8SXkjtqbIJxRe4WeG5Tws2CPvmndTYAOU8hBHMXVhp4dr2Bp4aHkRYFR760Oc02LdR8/BWxurEpV0M8DgG4akANGzc6kTx+Cc4TZxqEPqyGeqy8nqRyjhqeiZ4bECriWsPotlxHPL/AFITf8Sdtvo4cMpEh9YkZhYtYIzRyJkDzKmk5OvLKXUVfgX3k/EfDYWadOXvFixkWjg53os8BJ8FmO2t/cVXmH9kw+rTt7X+kVFHAwElUpJ7Hhxx57YpOc3x0Mq1UuMuJJ6mfilcNg3PNh9/NWrc/wDD2pjPzHHs6AMZokvPEMHIcSfetMwv4f4Om2Ozc6OLnOm37YATdpFMcUpcoxyhsiHCSZ9mmq0XcvY1SrU/LqPfkjMA8kNng6DYWKlsd+HWDrCwqMPNlRxA/wAriQfco/Y2zqmx6he056dQZS8XBgyA9p9F3u1grqcZBLHOHZrWz6BawAiIEfcJ2qrW3vAwj6wLczS0NkWJJA09qldnbQqFo7TLmNzlBA8pJXXOMXtZBQclaJVC4DK6rSsEIQgAUKdgnODmGWZNrxMwppCrnjjk+oshklD6SB2iSK56gfT5J1h6ya7xshzHcCCPv2rzQqLOctmaSHUt2NMmWPSgqJpRqiErK0Iz4EnHkcArqQpuS6sTsg1QIQhdOAhCEACEIQAIQvD3wuN0B4rVF1R2KxN4XUhkz+obhi4K7R2YX1rmJ168ZHMqSo4Sk13dOYtdBaSLkCSOhFjB6JXGUspkWI0KjNpsn89gh7JkAkAl2QAuABzWbymwA1WVSToenklNJp8HpuLq9oRUYHU8xa17AA7mC4TaLg2jSJuVH7y4Elpe306cjlmaNR1NgQPFSWz9o9tdktqNsSLtIt6ws6NJ5gpOq0tPesTe958+K6588oIR8WZ7s3a3Z4qlUJhpdlceEPtPhOU+SnvxE2VnoU6wEikXB/GGvLb+RAnxVf3m2RkqOAHdPeaOh1HtkJbZG+9ajS7OpTZWpxlGYkHLEQTfMItcJhU6aK3atMqbmA/cdEbK2R/EYmlRFs7rmJhou4+QHwSlYAkkDLJMN5TPdB6aKyfhnhw7FVXfopwP87gPgD7Sr8fZBq+DQcjKFEBjQGsDWsYPGA376phUJJ7xzO0M6T/hHL4p3tD06Y4d53saI95KQbRB1vzHtEhdySbfA9iSirCmxvqjK4es2xESL81BY/emniXOwNMF9Z8sfUAinTi7nyTLnNAJAA1GqmILJiTx8eF1AbrbonDVqtZ5BBDgyLuAc4Ek8jA+KgpuNsjmi3VdMf77MpYfZYFJn91WoGbkm4eS8n05Bv1PNXjA1g8NI0dB8jdV7BVR29WkS0uJlo/bYtIOhDHMPXOpqlV52KhHNbSl2KfhpXtLEF1MsBip7p8k9WvCakrRnSi4umCEIUyIIQhAEZvBQzUSeLSD5aH4+5V6lisotorlUZIINwbEc1RsdRNJ7mHgbeGoPs96y9bBpqa+DR0ck1sZN4PFSE6diVAbMrKSfVuPj8lzTzbiW5MSUiWp1LJUVVC/xo8uCSq7TAPPkNT7k2slC/8ATuTLI2qvartPasAX1FtOQSjdo3sfn7VNZkVvTSJ0uSVauBxUO7agtdIVNog8ZF5+xdceY7HTS8k0yuDoUuallU37UDDqIPHj/VS+F2iCJm0Lkc3glk0soqySbUSeIq2SNGpJK5in2XJT9JSoeqiHxOI/MAQm9OkamIDRx16DifvmhZUMeTJbijSnOGOlJkl/Eh4IOvJNW1Qx9/RNneHPy19qRxYzd+mbjVv0SNHFh9uPL6JeXujsILoZbf2WKbs1yA05AC/K0l4EBjI9LN6eYXhSOyNqNrZ2P4EQDGdsgkNdBMOAAM2kOGtyVaOIGU06t2EWPIcQenwXmhgaOHgs5Q1rYgAT9ePkpOaaIuLXDIzejYpyAi+W7TzHERz4+Sz7G4bKTwnl9wtYqVH1hAbYcjx8TxVJ3i2XF2juuuOh4t6fYU8c/ASi2rffkptajb78lM/htiAzGvYbdpTcG8LtIdH8s+xMKjbHom+Eo1aQONp5QMPUaDJiSeAHEZTflKbxOmUv3NU2oSHUnC93t9rQR/tKbNc7S48Tw9ia4Xb9PF4fNSe0EEHI5wDmPbfKb6ETB4g+KdU8bTIBL6cRMlzR855rmRO7NDHNbRWnTk3J8BpdSFNluSjjjqY9dnTvD4Sj+16f62eGYfW/kqpPigfqFsVgLCqwkOpuGeczgWD1g0avygNzXMAhSGBxoryNKoGawLZB9GZvBFr3tNlH0tpNaZD6ekQXtgg8CJTvCY6kAcjqbOvaNPAAAX5aKun1QrNU7JLZtQuc0/fFT6j9k0G5cwIPAQQQI6jivWP2qKT6bS1x7QwC3KY4kkFwMAXJAMDyWxpsbhD1GdnmpS4HyFC0d78O7RxiGk20Di4Sb2ALSDPglH704cf9zSJkFuWXR3i4ANIuSDeATCZKCWQmuE2pTquc1jgXNDS4XBAcJab806QAKE3l2V2jM7B32cObeI6niPPmpolEqGSCnFxZOE3CSkjP9nP9ykqtaGzeRZMSIrVIFu0dFup9yVxR7vH75LGxLa2jd+tpjHG7W7MTP3H0VYxG8TmuBzRJ8Z0PDxSm89Q9fsH6n3qqbQJd2ZniPe2JU3yx+MYwjdFu/wD0oJMF5aBr1tqLQLJ1hdvEwG36cZOg+48lnWIqva6830PBMMXtBzncsoiPn4qUYSb7Kc2pxQj0arjNoVe8A10cCe7pwaJk+zVRP/6nKTOcDTS8gSRcx7efRVantZ9UzUdmMASfCyNo1XVKkgekGuOsZg0B58S4E+ai4uy2ORKKdLkncXvYSR3jqLcAeV1ZN2tu5hElZpjMJlLZMkq07rv/ADddTb3oquUSUlkTi0a7s6tI1lLYx1lH7Dd3SneMdY+Cum/QYc41loN2mAuqu4yBPSJQld229x5/xfILqa0irEv55E9S/wC6yDpYYNDJL872hwMdxsiwcfYExxNLOXOp2qNJDm9QfjaxSmytpNDxSrFrWtl9N5i2pLJ8DZIvwLjUNem9uepNQUYN2kgtaXTAe5pkCLwY0Kw3HyjXbcZNTfwOsLiBUaQdR9zHyS2EyipDxrbkJOhPMR8Uzd3wKrLGO8ONtQf8QuEs6oHtzDUaqqS8on3aEcZtWoysWk5WipAgFojUAC5fIzaRJERF072zhGvbMQH/AOl3PofoeaUbXBynJNQCM3ThpcpWpRq1BEWmQLN+/NTclxQuo7XyZjtTBFrjNiDBGvn4XXNzqzXnEYap6NZuYc5iHeeh/wAvRWLejAaVIMjuuH+2fh7FQa9Z1Cs2qwiWEOHX+h0TUHuXBCS2SLHuzu3iMLjQ4R2UOD3A917YOW0zmzQeiuFRsEkaG5HXibe8JDBbRbWpNqMNnCR0PEHqDZPMRWYILGZmevLnBzSdDEEETAsqJZpydMZjGONWuUxkx7nO6SOPxPHwT3C4W8NBLjx4+S94bC56mVhkE90nkQCCVcMDs5tIQNeLuJ+gVuDDPM34SI6jUxxpUiKwGwHavt01KmaGCYzQCefFLoWzjwQx9GNkzSn2cAUFvKyi0sqVaRqSHscQ4gimGOqOkAgOacl2nXrop5cLQdVcVFJq4/BskVMMRJMAkPLhkmXAu4ybHjfVKsxWDZUcXUXzm7+Y5g1zHESQXd6CJzwddeCt7qLTq0HyCDRbM5RMRMDQ3IQBB7rmg41TRpdmQQ0ybx6QkSQLl1uCn15bTAmABNzAiV6QAydsagTJo0pOp7Nn0XDsSh/4KX/rZ9E+QgDP8RsykK9X8qn6bvUZzPRdr7Np5f7qlz/u2fRPMewjEVLaun2pQU1ixb3y+WbkVGouvCM83pwLA0EMYNDZjBcW4Dk8+zoojB7AbVwj6zck0X99paBlaRLXk8pkHkrZvVhe4Y9W+sWIPnb5Ku7jYh7McYvT7Or2zToaQYSZ6h2UDqVYuXTG8j2490SN2pg6bKJqF1FxHqshxJOlwI96pxKtuG2O/GUTSpOZ2zXNe2m57WzTyuaRmNg4HJYxYqq4zBPp1HU6gyvY4tc2xgjhaybxxSRiZ8ryO2OMFiIKlMJj2B35mYRJlgDjFjEEiQDfXj0XnZW5OMrsbVpUCabtKjnMY0iSJ7zgYkck8x27f8Exz8Q9r6rg6nTp05e0OqNLS99SA0lrS4hrZvEkRfkoR3ck4ZsihS8E3svYLa4NV9QihTYaj3Bpa6ALAZhBcSQNea5uhVa6pbrYnmdPYPenuC2f2+x69Om5rSxzKjnklrXNAJDLiZJm0KN3BwvfnTl9+xKySqzR0+WUpOzXtit7nilsdoVzZtPK0Dou47RdyfbFG7y2PN3f7o/uPwC4vW7w/KP7iuJ3Tfaj8COo+5L5M42heDxj4FSO6tY1iKTruw5D6buIb6LhrFpF72KjsWIdHU/OPiFGOZlqGCRIIkWtGkjodFiyR6bJD8THX6FhwO1AMVVAP5dV7i3kDNvaPkpBo7Opb0TpyH/B+Kg9m4Bj8K8kEVhncx/BnZZTcTxJIU1QritQa/oD4GLj4qp8Cz23S8cEhRf2b49V9uUToQeig34yoyoS55dkquazuua53edLGtJDSQHNAcLmCpKq7NTB5Ly+uCQ51OTIObMRJaIkS0gHhEqMZpPkqljb5PW2MGKgIBBFVtjqM3/Me9Zhi6AdIOvLrf3rVq+PY6m1rWkEGbxax4jXVZztfCZcTUAPrF3k7vfNMYH2kUZE0laI/dXbn8NVNKpak8i59R3B3gRAPkeC0iiMrsw1FvEcv+FmW2NmWzDUf88fv5zW5G2zVcMPVc4FjAKUOcJAJlroNyBp0HRSy4lP1rvySxZNvpfRpeyMoqMIaGgANAtyI4QB/RWdU6hg29mxzX1STGaajtHchwhxAVlpYEFoOapcf+R/1Wnpcbxx2vzyZ2okpu4/A9Qmn9mj9dX/ANjvqu/2eP11P53JwWHS8l4GpH/Oibf2cP11f5ymW0d3+1eXdo4SKIi5H5VQvOYT3pmOmt0AS2cRMiNZ4LuZVWjujXawM/ijADW6PgAMyHu9pEEcOHPgvdfdmu3M+niHOqZQ1odIHcLzTLjmvlzMng78y3fGUAtCElhaORjWyXQAJJkmOJKVQAIXCulAFY2sz/qHeDT7v6JU0pC7tUTiP8oTnD05WTGP92Xyam6scfgq+8+Dmn5Ee6R81nGy9r/wmKdnbmo1m9lVA1DSR3mn9QN+t1tO1NmB7CIm3n5eSx/fHYDmklhm/o2Dh8jr0PRTmtsrG8U1lxOIyfsp2C2oKOaQ2oAHfqY7Qx1ab9QVG7ZwLarcRjDna2rXyYcRZ+pqOJPqtAGnF3RWXejC9risLXbDf4qmypp6JAAeI5h2f2BWfbeBGLo4ehTa+gKLSM7KfatAyANDGBwc6Qbm3G6sjJJv3M+UJOK9r/YzbcfCZsYxhq1KReHMpvYdKhE0w4GQWl2ojiu7a2pUrMyV25a1GqG1ABAnK+DHDQ+xW7cXdathqvb121KbaLwW03UiDUsQXZi4NpwIN5+qX4k4kYis12VrTmAAAGZzT3AXm15dMXsTyXZNcX2dxKdOuq59iG3sxj6dLDYWmS2m6iytUAtne+5LugEDyVk3EwQEDiYJ6ROqiNu4BtfadXMSGUi2gxjYJcKQyeUkH7utP3X2W1tMQ0NHIX9/FUtbpbUO47w4XOS76JfD0bJDGU9VLdlZMsTT+innhUTOhkuVnvYYimf3H5LqU2WO4fH6ITWnVY4lGV3NszHaMAz0adeVvgo/H2cD+34/RP8Aag06Bw+Yv5ppjGy0Dm23lH1WKz1kX6ESO8D+wo06TSAalNpMcGGHO4+s4n2L3ufiJpOYfVPuM/T3qLdRNZ9LMSZAaTNwxugE6DKCFYKGVtYNa1rXdkzO1gygOzEi065SJ/qqZijjsW19sc4Id1w8fn9EviMe5uGaaYu1wBEWiQST4B03gWKQ2eO+/wDd8yvVOm003NqUy9hPKwJEEew+9Vp0yrIty/Q5szaXbsqh2QmmJBHpDu5u+BZp5AE2VX3mww/iQZ9JjPEmXN+TR7Fb9n1KLJHfvOvePe4AjoYA0AVa2jhs+PwzTMwwnX1XF3xCvxyW7golFpO0Rm19hOoDLUOokXkfYVMLzSrh7D3mZXA+BJ/p5rWN+8GXU6cg5s5FhJhzCf8A4Cz7Gbq1i8ua22UG8NGpm5Mf8pvE75F5Gp7NrGpQJbB7udvgRnb/AKgfYVbNnVJpjzVF3Aql1Cm0xIplvAjuO7Pzty66q5bE/u45GPcE/ifEfzQrNfV+TJJCEJoXBCEIAEhjqBfSewWLmuaDJGoI1Fx5XS6EAVanu7im0yxlZrAc0NbPdJiDmAGgk2aATw1TzYWy69Ko7tHzTAc4AGxfUe5z7a5WjLE8XP4Qp1eXPA1suANThqn/AJT/ACs+iQxbzTbLqzjyGVl/CyMZtaLMEnmdP6qK7J1R2Z5JP3pySmXVJcQ5Yzj098y4QhQwlV7i51Uy4/pb9PD2KXoYN8f3rv5WfRdw+H6J/TYo4INcslmkukM6+EeW2qun9rfos83y2LUFy8nqQyYvxiVqLws/30xVS4pNH7nX9gELupSou0OTZO30VA0i/C4aqHknCvcyo2AS1jny1wAE5SHn+U8lYa9qUtd3jaOv3HtVLFHEU6std3haMoDTmJaA4GxBuPLopTam87MJXNJ+Gc57Awn88mmHFgNmFk2ni4+xKbJT6Ho6jHCT75dlwr4nuMDzJpwwuguMhjDx0MuKpe0IfjaTnH8unVZVqHkxmZxB5lxgAcZPIpXZ+9TsS2pSbQJdPa5nPGYuc5rDENIvmFunRRW1cLXa5rXZWB5MQ7NcETmt1mTOnALqhNPdRH+oxuDh5ZObuYbt8Q+o4Ol73O6S4km/O617Z+FDWgALNtyMJVDrhhadCJaR4EWvrcLUcMO6NdAmNNFWxfXZ96io9IVITetTTleXNlOTgpKjLTpjHC1MjiDoUJWth51QlFKeL0pWXPbLlmYbRZ7iD7RCb1hLGffT6J/imCBxsOfWfem1Rn5Y6O+M/OFms9Qn6RbAuDKLcgDqzyWtGoYAbEjiSbx0Ut/Dsp1KTR6Za8vJMuddmVz+pOePNRmCPY02uADqzz3AbhgJLczuZMGByTujs4Uq7nZ3PJpB7nO1zFzhJjgQJHRUS8imSt/6/wA+B3sszmPMn4ldxe1/4egCTBe8xYmeLpizeN3QJheNmiKRN/uyWr5cjW1aZMAjUtDg6ZB5i4soWk+SuUXJcCWxdpPqOd2oplrQ4kgfpM3niBrw0hM9mw7a1MEehhy7wJfl+BPtUnh+xa1+UOaXi7Zc5s2AgTDbAC0KP3Wdn2pWP6KVNvvzH3lW42m7XsUZE1F3wevxDeHOp050lx5iwDfi5ZbtukZEucRwkkj4rQt7qhdi3xwDRHkT84VB22TnufemMb5KttRNA/DK2HaTYNFW55Z2/wBVoOwh+UPGfcFn+5tFzMJTvHaNJP7XOJHhLY8iVo2ymRSb7fensE1Ke1eLsXzQcY2/NDxCEJ8TBCEIAF4fWAQ9qQdTUJNrokkvJ4rY4+qPamNXM43Mp92C9CglpQlPsvjKMehg3CpxSwqdCmvTQuxwJHJZWzwymlmhcXsJhIpbs45siCq5tjZeYEHkY+XvVlSGJoZgoZsanEnjntZk219n5KhAkOLmQ0n0nRAeD0JADeGUlVjfXCF2PeXG+WnmjSRTaDHSy1HbeyHZiW+0+rzI91+ipe8eyS/GvkyYbe14Y2TpxKTxppO/+huVOSIjdrAFpqOBdORo7t3CarBbr9VIbV2U+nUD31w8uDmhkFxEgHkAZIywByvwVh2Ju7DKgdJzNYLmP+40m+oNpSLN1mvrkNqEucBLcxOVgdBLXEkh8lpmLLs/pIpcls3YwBawd3La4mcp5dYFp6K0sEBNsDhsjQOXvTpM6eDjG32LZZ7mCEITBUCEIQBmmKp6c+XhPyKj647pAB4fEc1MYmlMR9lRZp+kI5W8CB8F59nqMUr4HOAw4pMDyM9SpdlPhFxLuN7wBf4hRjXCnWL5zucGGdRHCOEcvBK7Lw5Y3tXuy6AOJkhoBEtB1JgtEcyV7r1TUgxHaPc+OUEBs+UKh8FTdya/z+wvQHdpsHEgn2pHHbfdnIIgE1InuDK3Rzg8EgEg94CLHoC5puaHnMJbBbz4R8J9qRr7NoPN5FyQCGll4Blgse4A2ToBa91GLVuyvJHlcDyrXY+g17Q3vxlLbyNSQYEjyGosovcGnmxGMq86xpjwY0yPaQpLbNdtOmCCCKTHPtGgEx7B70y/C2j/ANGHG+Z9RxPMyGT/AKPirsceG/gVyP0V8lf3jcDiapn1o9kfRUqtQNau2m0+m4NHmQFbd4qw7asQDd7unGFA7pUBUx7Twbmf7AQPefcrsfCs7JdI0vB0IytaLCGtGltArzSp5QByACq+wcNmrA8Gyfp7yrWnNBH0ub8lGtl6lFeAQhC0RAEIQgAXmF6QgDxC7lXpC5QHCEAIXV0DkLq4uoAEIQgBDE4YOB4qp47d9rsQ5zp4RBjRoVzSBwbS7MRJVc4JlkJ7SGp7Dljmc8vpE6B034yjYO6jMNUqODpL8st5QXRc3PpHpZTpogrlOg1pJAAJ1PhohY0geRsUQhCsKwQhCABCEIAp1WmLqPw+Fa6oARZxaD4E3QhYWQ303TGVXEGq7M+8EBo0DREQ0cPipXDsGamOAYP/AKHyXEJUumqVIltnOy0CQATni4niAvdLCsfMsFnOFpGhjgdUIU4pNGdkbUm17lZ/EZoo4aoKdg5rAdfWeGn3KS/DkRs6mR+gn2veShCZSSi6/nBXNtxV+37md7YxRJfpdzv94HzK5uC2cS8nhTMfzAIQuf8ABlq+tGt7rt9M/tH+5T6ELR0f2V+f+xPV/df88AhCE2LAhCEACEIQBxdQhAHCuoQgDkrqEIAEIQgAQhCABCEIAEIQgAQhCABCEIA//9k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8" name="Zástupný symbol obsahu 1"/>
          <p:cNvSpPr txBox="1">
            <a:spLocks/>
          </p:cNvSpPr>
          <p:nvPr/>
        </p:nvSpPr>
        <p:spPr>
          <a:xfrm>
            <a:off x="3851920" y="1268760"/>
            <a:ext cx="4392488" cy="8612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Symbol" pitchFamily="18" charset="2"/>
              <a:buNone/>
            </a:pPr>
            <a:r>
              <a:rPr lang="sk-SK" sz="4800" b="1" dirty="0" smtClean="0"/>
              <a:t>PĽÚCA</a:t>
            </a:r>
            <a:endParaRPr lang="sk-SK" sz="4800" b="1" dirty="0"/>
          </a:p>
        </p:txBody>
      </p:sp>
      <p:sp>
        <p:nvSpPr>
          <p:cNvPr id="7" name="AutoShape 8" descr="data:image/jpeg;base64,/9j/4AAQSkZJRgABAQAAAQABAAD/2wCEAAkGBhISERUTExQUFRUSFxQUEBIUFBQQFBUUFBQVFBQQEhQXHCYeFxkjGRQUHy8gIycpLCwsFR4xNTAqNSYrLCkBCQoKDgwOGg8PGikkHxwpKSwsLCkpKSkpKSksKSwsKSksKSwsKSkpKSwpKSkpLCksKSkpLCksLCkpLCwsLCwpLv/AABEIAOMA3gMBIgACEQEDEQH/xAAbAAACAwEBAQAAAAAAAAAAAAAABQMEBgIBB//EAD4QAAEDAwEEBwUFBwQDAAAAAAEAAhEDBCExBRJBUQYiYXGBkaETMrHR8BQjUmLBFRYkQlOisjNy4fFDgsL/xAAaAQACAwEBAAAAAAAAAAAAAAAABAIDBQEG/8QAKxEAAgIBBAIBAgYDAQAAAAAAAAECEQMEEiExQVETInEyM0JhgZEUIzQF/9oADAMBAAIRAxEAPwD7ihCEACEIQAIQvJQB6hc76N9FgdShcby93lyztHSFxvrh1wAiwpkyFB9pC8dchFo7tZOhVvtY5rw3g5o3INjLS9VP7aF7Tvmnijcg2MtoUQrhArI3I5tZKhRe1R7VFoKZKhRiovWvRaCjtC8BXq6cBCEIAEIXhKAPV4SqlfaTG8ZPIKg7apJ+ChLIkWRxSkNKlyAq77xLH3uVGK2Uq843HT12NPtS9+0JYaqlY9Q+Vs7LEki6biF6254lVCyVUv6pDYCHlaCONSdF+ptRjdSEpo7TdUeY0n9dEsZZkv3nnH4UzpkNGFUs0nyN/wCPGHQ1pAxLj4BR1bxoS+rdmFQdWyiWc5j019jmrfALl94EkrOJ0UYuoGVX87L1pUODfjMcFQuL5zTvNntHZzCW/b4fHNT06gKj88i3/GS8F2j0mzGZ5JpR2jIlZ5tHMq9SfC6szK54Ijc7QXg2glVSquG1FP5mVrTxHX7RUjdopAaxUNS5IPguxztA9KmbGntAQrdGsHaLDMuC4tAwOK0Wxblu8RM72ngncedS4M7NpnDkeIXgXqZEjyVQ2te+zbPOfIK8VlumNwQWDgYnxIVOae2FjGnx/JkUQYwPG805OqjuDDe0fBQ/a90giOXgu754wBxWc52ascdSSK1rcTntV5jkqtREjkUzpZVaLZx8k4CsUtVGzRSU25VsRSbLsYS24ElXnHCXlmVOZXi4ZCaI1UFWtGFJXKpuYl5MfhG+yCtdKhUunE/AplUs14237FQ0xyMopC77XU0hU6z6h7E/LAqdelxC5TJxkmKrem6Z/RMaBg5XFNhVo2qOWTk10y5QgjtUrqPLyVKgCD3q810qyPKE8ipkTwoXmFaqNVd4XJdnYM5DsKvXnWVM8KtUUS2IU6p0B1V3o5UIrBkzDxHjKpU6Y56mFPsh5p3TQdHFu6fFTg/qRDUJOEvsfRAvV4F6t88oclZDpo3rMPLd/wAlrisb06ed5jeYEnxKV1f5Y9oPz1/JDRAkF2ip/tNvty0+7jdUe0r/ANm1rexVaGxH12e0Lt3OOZjtWVb6Ru7Uk5S88IbOb94Y0ITG2EBLmsgNJMxIJTC3KlEXn1RbaVOwqq12VO0q+LEpokc7goi1er2FJ8ladFc20leutDyVimArBrALqgibySXQubZunRV7qlCY3G0ICU3FzKqnS6L8W+TtkQbhQ1Wr3fUdXIS8mPRRwxgBB7UwYwOCS70equ210AB3Ii0GSL8EppQVJSKr1LkartlULq4IO32WKkKs4rs1FVqn61XG+SUInlWooXHCHqOmScKFjEUcVqFRxbuDA1TCnWhzN4Q5pB8iFJZugZ81apWjXvZxJIHrJPorYx5QtlmqdmzYcDtXa5AXS3V0eXOSEk6S7OFRoJ0EgnlpDk8hcVaYIg5Bwe5RnDeqLMWR45qSMNTt6RZuVWy5mh4kc13v9TdaIA4Jxe7KDZwSP5Xax2FKhW4BpLh+ESsmUXHhm3jzKa3IiuqJawHtz2K1QdhIm9IxXqexB13skRkfyx9aJnYXG83ux5KryXNNx5L7TlWGPVVgVmm1XRFZ0TMUhCjauX1oU9yQvVs5q1YVSrczxXFw+cqq5UykO48So6rVlSc4z2KzuKKpAVW5jSivB6wIraLijV5qSoFEl0KqtUBcNuCrFSxM6LipR3VJdEGyH7QVNQu/VUqoPJcsOYldYVY4p3QXdR5IS6k/PNWTVnCiycYHrioatfcaX8GgkxnRe4Kq7Yf91uD3qpDB3Ay7PcuRVuixvbFtjS12mx7A6CJEicJ70aob9UvzutGOUn/hN9ibLYy2pMLQd1jRkCZgEpkymBgY7BhamPS002zBza3dFxS7OwvV4vU8ZoLwr1CAOdwLhlBo0AHOBClQuUgtny3plsk2102swQ1zw/HM4cEws3w4cnZWz2vsplemWPEzMHkeaxlvbmC3i0kA6aYWXqobZJ+zb0mbfjcX2huzVWGFLLa54HBVk1eHcoIMkSxXqQMKi6pOpXbyonsjRcfJOEEuDyoeSghTaILFW1YwmkRcFG4Ky2kuPZZUXEluRCygBlDoCmcyFQvSYMLjVEk7Pbi8AVU1wdCllSqZK7oBcbpE1jvsvFsqtWoHgrLF3Mquy5RSKTMfWisCoOBXlbAwFSdc5XSSSLJdOZ0V3oxsw3F3vGdyi0GDoXOkpXTkkAacStz0Fpj2VQgZNTJ7A0R8UzpY7slCOvyOGFtGma2F1CAF6ts8wCEIQAIQhAAhCEAckrE27evU/wB7v8itsQsZQHXfH4nf5FJavwaGh7l9iepZBwkaqNsjB1V2k6F06kDlKV6G1OuyqWyuN2P1Vs0wl9e5jePIwuNMnCW58ARlW6NGVS2dcB89mEyt0RR3L9PAOohQGmrVQquXSutFUG/JFVpghLLxmEyqOVG8IIVMxrFdiJ1pJXRtVaaB5rqqzd15wqaY9dFQhwGCuHVnDgrDndYNXlShvc1GibfHIvrOJ0UVva1HuxiU7o7JHHyTOlQDRgR3K1IonkS6Fn2LcbHmtR0GEU6g/OD/AGj5JLcvAGU06D3Mmq2PwunhxEeiY0vGVCWte7Tv7o1iEIWyeeBCEIAEIQgAQhCAPHaLE2hyT+Z3xK2rxgrEWjde8x5lI6v9Jo6H9Rec9T0quFTcilUIKTjKhxw3IvBspHcu61Ucj/8AITtlXCydC6JqVfzZ+IU2T0sG2/2GXRXLaneFfZdn2obgDfLA3iYbvF8+iV9GakGoO0Lm1uv4mjJw51XXmd4CPRSgrTKdXxlZpHFQPElWa1yxkAjec73WNHW+u1UBfxVDKtM09/3HSHtOdCeBUnjfYvHKkdVLdK7umcjknt0d0EnwH6LNXu1Gh26RA0mSYPJyonBjmDLzyK7+mcGSAASOGRn4K9cvkU44gO9FFeuDg1uJJcfDd+Cgsqpcxk/ygt8nFRUfpGoTvNR7b5qAcYKbUKMZSWgYuAToZHnp8FoGhVtDGZ0dEwg1cLhyC6AixbaVrpspn0JqffVG/lHo7/lKrlyY9C3fxDv9h+IVmnf+1ENXH/QzboQhbh5sEIQgAQhCABCEIA5qaHuWItNPP4lbaqeqe4/BYiwMt8T8SkNX3E0tCuJfwWXEqB0yrb2AhVKjYwkWh+LLlu+WnsB+CzVFghzuMQVobMYI7CkjGQ0+KsLsHEmSdHD13/8Ar8lX2gz3qWN6nUJaTwDiHAj64KXo2775w/L8CpOktDdqsqcHgscfzNyP7ZVuDlif/o/jJKdckkAkud77zqe0+CaW1sysw0n6ES0nUOGhaeBlKLI8uPFNLL3ge2U8lwZQu23fVKLfvi1xpiGEYLyRhzhzAgeCwtzducSSddU86XXJe+SdMx2rOB2PEquSJRk7onp3T2ZDiPkcaLRbKk0my0tPEHUyZ3u5Z2yo71RjeBInu1K1DX/ecfd17xwSmSSTo1tBFybkQUm/ftHI/MhPQ7GUitv9YePwThlMzJKUk+TTzdnld54LmmSV1VeAuqbMfRUSHggrsTHocP4g/wCx3+QVC6Vzog7+Kj8jviFbg/MRRqv+eRugvV4F6t08wCEIQAIQhAAhCEAQ3BhrjyB+CxGzxHiStptAxTefyu+CyOz2jdASGq/EjT0LqEv4LYcIUdUSFN9lHBQVuqlGORafR5YO6xCVPaIcBoSYVsVi18jTiqDqkt7pHquRYzji1KyPY1UMrS7TdcO1XtubRZUomJDmvYWtcIkEkSPBXNlbNa0McR7+sjQ4SXpTWALZmGOZvGMTMeOqux3GmxbUbM7deEXbChoE+taGCeABjyKyh6Q0qZIbLyMANU1v0wqVZp0qRIGHEGCDxBB8Fobo+zG2y27q4FXSy2IfI0PzWacCOevJaTb11UpkNezWSGk6d/JIHXMje3DGc/r3KE2kEIyk/pRLsSqBVJMmBAHaTCe0q33pJ6sjE5E8kn2LaguL8kcOGeSZ7Qty0jOseB/VZmV/XZ6XRw241+5NYuHt/Apw6sAO3ikGy6s1JOoBCZPqKiTGckbkdOdlXaZS5pUzLrnzXEyEokl1+iudChN07spn1IS+sSU06CM+/qnkxo83f8K/T85UKavjBI3CEIW4eZBCEIAEIQgAXkr1eIAo7bqRb1D+U+qyezn6Jp0uvxDaQ1JDn9gGgKVWR08llaqSeSl4NrR43HC2/I5aVDXpSFdo2xgLutQwjY2ilZEpcGbqtSVr+sGzq8z4FaK7pQ6PFZmoYrFv5iZ8ilumbGFqUTaUYBYNPGeCT7Z2eX0qkkkbxwNB2hXA8OEtGd2JGo7VN7MQBvEhwMznI4lNdqjOScGYrY9BjB1gAwkaY3HRlr54HmrVraU23I3fdqDJa4t3SPdyOa82n0feaxfSfutIhzYlu8MR2gpnYbLr0mGBReToSAHCe4x/0pY8bUrO6jPjcXHkk6U7IBeC7rueBJJncaAJgdsLLbTLXEhrQGjHZCbbS2rdBpBDG73Vc8gPMAYH/SzYtH1HNaXkgkSAN3U5MBTzwcnaF9JnjjVNcsfbHphtNsCZH+RK42iI3RyTBtNjd1jcBrQJ5R80truDnEHOsd6zX+I9Bi55K+zHxVcOYJCZVOaVWH+v3CE2c7MKM+yc+zumFO1nILmmydVN7Lh4oSKZM5eMapr0JcPb1O1jfRxS2sezuUWydpewrtqEHc9157DifDVW4JbciYtqYueGSR9LQuKdQESNDkHmDxXQW8eXPUIQgAQhCAPFU2jtBtFu87jho4kqS6uN0YyVmbwOe/ecZPDkO4JfLl2Kl2NafD8jt9C3aTnO67tXGT46QurLQKS9ZOEW7Csl8ys3bXx0P7GoYAVqq1UrRuiYxhPw/CYuWoyFN/bFwxqFjbikRWeXYyIETjgfrkvoNSl6rF9JqW7UB5gT3AkT6jzS+WNcmlocty2lzZd+0SMzHLB4K47qNMjJ63dyASSxfLuWMppdO344xEcAI5oxu0XZsVTLTA5retAnPbJVCowe9oBxBIPyXtS/BAkROPLVQ3lbTdIHPjONFLft5TIRxXw/J5SY0vcSd8NZADzvZPIgapfY2HsaxdujrEkRmMdq8o3Pb3nTPAdq6vLgtzIJgSR8FCWXcWw0qjKjus0B2DzLieKXVHa496e8LsViW8c6SOaq7xAnGcHhiUuaMI0iKx/13GRACbUBPjolOz7Uve8jnEju4LWWFjuiTquNWynJkUeSu2iRqFK7l5K1WKp1HoaooT3csrViScaqMsJEFWQ0TP15qMsz5qJd4HnR/bRpjceSaf8AKTJLezuWuY6RIyDoVhdnMzlbKybDVraWbapnntbjjGVxLSEITpnghCEAVLwYSitSlOrkJVWBSWdcjunkxPcs4Lqgwqw+kJXYowklE0vk4oYWKvNbhL7QQQmYT2Loysz+oruCynTG36rXRoSPOD+i1tZ4HEDvICS7dDKlJzQ4TBIgg5GVDKk0X6WbhkTMgLmCCOPBM6N8Gt1z81m6+8wzwImDwPLuXbapfganAAykU3Ho9H8Sl2G2Nshu6cnMtGp8Evbtuo4nqHJweOnFMKGzw6ufaY3IaGkgHeGpWytrVm4Za3AwYH1KdxYVVsxdRrZ73GDpI+cftGqBAaSRzHwUlttN7nBlRu6TmeccFqruiyHFsCNcR5c1lNo02h4MkEnAPPhjgpZMMWuCnBrcsZq3ZeNUnAHjOgUNzUx3LofL0UN3UHbqAs09PJ1GzSdEbD7vfP8AMZ809e5IKO3iym1lKmYAALnY8QAqlztWv+KOwNDVf8dIxpT3zvwPq1TKr1MpFS2lVnJnsI/VXW7XEddpHaDI8AVU4MYjJLgYFmF5u5z9d68tbhr/AHTMefkrLmqNMlKXBZ2dTyFrrXRZjZdPRamgMLT0vRh618koQgITpnghCEAQ1UsrsymNd0FL67gUrmGcRTDPRTuoqIkBLNsbYM+zpnJ95wzHYO1KpobpyfBeu9tspQ1vXfyHDvKU19qXFXV+4Pwt/UqOzs+eTP1JTAUYU99ItWKK+4vbYA69YnUnKgudmt4Du4JovH0cKvdZcZS5e5pg+RE4Vem8NcHN4GY+KYbVtszwSe4lpB8D2rmSKatDWHK09r6Y4pWrK9d7uJdM6csSml10eIZDX1BEEQ8QSeBWb2bUcKpDRvZaSJjhkgrTVdqEMhzKoA5Cc8lenwjFyxUckkZ2/wBlEGDVOCZAdOYws/XotbgOJIJMngU7vb0OJMO7iCCOxJLk7xwCJ0wrHTRRG7VDm2ILQ4g50HMwFYtLYZLhnEECfBR0qfDg0AD0TWxp+pmexUQhXJuZcrkqOaTIBMY0yI9FXrMngmF2MCO36KoP0VGV8ncceDilHJTbg5KGk3Ku+zwox6JSKbqQB3m9U8xqmOzdoHe3ahEH3XH4Ojh2qrUon65KL2ffxU+ytm2sm5+C0FHRYzo9tE4Y/P4SeHYtlb6J/AqMnU9kwQgITIkC8K9QgCJ9MHVROs2fhHqvEKpommzl1hT/AAhVv3dthkUm8cyfmhCrikT3S9linsukNGD1Xp2ZS/APVCFJpUc3y9s5/ZlL8A9V1+zaX4R6oQq1Feg3y9sgq7Bt3e9TafP5qvU6JWZ1ot/u+aEKbSo7vl7YUeiFm10totBmZl3zTB2zKREFgjlleIVtKkVJt3ZWf0Xtf6LPX5qCr0NsnZNBhIyPe+aEKD7O2SN6KWgn7lv93zUzOjtsNKTfX5rxCkkiTyT9v+wf0et/6TfX5qP92bX+k31+a9Qq3FeiSyz9v+zn92LUf+Jvr812Oj9v/Sb6/NeoXYwj6O/JP2/7Of3dtv6TfX5rz927b+k31+aEKDig+SftklHYNuNKbR5/NMKLAMDReIV0CmUm3yShCEKw4f/Z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12294" name="Picture 6" descr="http://img.webmd.com/dtmcms/live/webmd/consumer_assets/site_images/articles/image_article_collections/anatomy_pages/Lungs_AnatomyPage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2776895"/>
            <a:ext cx="5400600" cy="405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Zástupný symbol obsahu 1"/>
          <p:cNvSpPr txBox="1">
            <a:spLocks/>
          </p:cNvSpPr>
          <p:nvPr/>
        </p:nvSpPr>
        <p:spPr>
          <a:xfrm>
            <a:off x="107504" y="1844824"/>
            <a:ext cx="7936434" cy="15776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k-SK" sz="4000" dirty="0" smtClean="0"/>
              <a:t>-pľúcne vrecúška</a:t>
            </a:r>
          </a:p>
          <a:p>
            <a:pPr marL="0" indent="0">
              <a:buNone/>
            </a:pPr>
            <a:r>
              <a:rPr lang="sk-SK" sz="4000" dirty="0" smtClean="0"/>
              <a:t>-pľúcne mechúriky</a:t>
            </a:r>
            <a:endParaRPr lang="sk-SK" sz="4000" dirty="0"/>
          </a:p>
        </p:txBody>
      </p:sp>
      <p:pic>
        <p:nvPicPr>
          <p:cNvPr id="15" name="Picture 8" descr="http://sk.medixa.org/media/image/2-mezoteliom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32" r="13662"/>
          <a:stretch/>
        </p:blipFill>
        <p:spPr bwMode="auto">
          <a:xfrm>
            <a:off x="-215407" y="3422430"/>
            <a:ext cx="4139335" cy="2793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http://i1.ytimg.com/vi/-UiSW-r-LHU/hqdefault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52" t="9731" r="13033" b="10672"/>
          <a:stretch/>
        </p:blipFill>
        <p:spPr bwMode="auto">
          <a:xfrm>
            <a:off x="6876256" y="1412775"/>
            <a:ext cx="2160240" cy="1758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8534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var vlnenia">
  <a:themeElements>
    <a:clrScheme name="Tvar vlnenia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Tvar vlnenia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var vlnenia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182</TotalTime>
  <Words>101</Words>
  <Application>Microsoft Office PowerPoint</Application>
  <PresentationFormat>Prezentácia na obrazovke (4:3)</PresentationFormat>
  <Paragraphs>35</Paragraphs>
  <Slides>9</Slides>
  <Notes>1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9</vt:i4>
      </vt:variant>
    </vt:vector>
  </HeadingPairs>
  <TitlesOfParts>
    <vt:vector size="13" baseType="lpstr">
      <vt:lpstr>Calibri</vt:lpstr>
      <vt:lpstr>Candara</vt:lpstr>
      <vt:lpstr>Symbol</vt:lpstr>
      <vt:lpstr>Tvar vlnenia</vt:lpstr>
      <vt:lpstr>DÝCHACIA SÚSTAVA</vt:lpstr>
      <vt:lpstr>FUNKCIA</vt:lpstr>
      <vt:lpstr>HORNÉ DÝCHACIE CESTY</vt:lpstr>
      <vt:lpstr>DOLNÉ DÝCHACIE CESTY</vt:lpstr>
      <vt:lpstr>DOLNÉ DÝCHACIE CESTY</vt:lpstr>
      <vt:lpstr>DOLNÉ DÝCHACIE CESTY</vt:lpstr>
      <vt:lpstr>DOLNÉ DÝCHACIE CESTY</vt:lpstr>
      <vt:lpstr>DOLNÉ DÝCHACIE CESTY</vt:lpstr>
      <vt:lpstr>DOLNÉ DÝCHACIE CESTY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DÝCHACIA SÚSTAVA</dc:title>
  <dc:creator>work</dc:creator>
  <cp:lastModifiedBy>Tobik</cp:lastModifiedBy>
  <cp:revision>21</cp:revision>
  <dcterms:created xsi:type="dcterms:W3CDTF">2014-01-31T09:13:28Z</dcterms:created>
  <dcterms:modified xsi:type="dcterms:W3CDTF">2022-04-27T20:25:13Z</dcterms:modified>
</cp:coreProperties>
</file>