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3" r:id="rId4"/>
    <p:sldId id="257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03" autoAdjust="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A0EB-CAE8-4B02-A1D9-557E42B34C7B}" type="datetimeFigureOut">
              <a:rPr lang="sk-SK" smtClean="0"/>
              <a:pPr/>
              <a:t>5. 1. 2013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D06E-9A2F-4DA5-BDCE-1D78EAAE41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785794"/>
            <a:ext cx="3889204" cy="499149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-214338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OS SR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643578"/>
            <a:ext cx="9358314" cy="1752600"/>
          </a:xfrm>
        </p:spPr>
        <p:txBody>
          <a:bodyPr/>
          <a:lstStyle/>
          <a:p>
            <a:pPr algn="l"/>
            <a:r>
              <a:rPr lang="sk-SK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Akadémia ozbrojených síl			Jana </a:t>
            </a:r>
            <a:r>
              <a:rPr lang="sk-SK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Kochjárová</a:t>
            </a:r>
            <a:r>
              <a:rPr lang="sk-SK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sk-SK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  		   	       11 ES.</a:t>
            </a:r>
            <a:r>
              <a:rPr lang="sk-SK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/>
              <a:t>	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Ozbrojeným silám v rozsahu svojej pôsobnosti velí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a) prezident Slovenskej republiky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b) náčelník generálneho štábu,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c) ostatní ustanovení velitelia,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d) veliteľ organizácie vzájomnej kolektívnej bezpečnosti, ktorej je Slovenská republika členom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Velenie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vydáva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vojenské rozkazy ozbrojeným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silám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schvaľuje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a vydáva základné vojenské poriadky,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schvaľuje a vydáva organizačný poriadok Vojenskej kancelárie prezidenta Slovenskej republiky,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zapožičiava čestné alebo historické názvy vojenským útvarom a vojenským zväzkom,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zapožičiava vojenským útvarom a vojenským zväzkom bojové zástavy,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na návrh ministra obrany vymenúva a odvoláva náčelníka Vojenskej kancelárie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prezidenta SR.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Prezident Slovenskej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Vymenúva a odvoláva ho prezident SR na návrh vlády.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Za výkon svojej funkcie zodpovedá ministrovi obrany.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Vymenúva sa na 4 roky (najviac dve funkčné obdobia za sebou)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/>
              <a:t>Náčelník generálneho štábu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Velí </a:t>
            </a: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ozbrojeným silám, ktoré sú určené na plnenie úloh zabezpečovania nedotknuteľnosti vzdušného priestoru Slovenskej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republiky.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Veliteľ </a:t>
            </a:r>
            <a:r>
              <a:rPr lang="sk-SK" dirty="0"/>
              <a:t>organizácie vzájomnej kolektívnej bezpečnosti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ak-74m_01.jpg"/>
          <p:cNvPicPr>
            <a:picLocks noChangeAspect="1"/>
          </p:cNvPicPr>
          <p:nvPr/>
        </p:nvPicPr>
        <p:blipFill>
          <a:blip r:embed="rId2">
            <a:grayscl/>
            <a:lum bright="67000" contrast="-83000"/>
          </a:blip>
          <a:stretch>
            <a:fillRect/>
          </a:stretch>
        </p:blipFill>
        <p:spPr>
          <a:xfrm rot="1083137">
            <a:off x="115302" y="1755627"/>
            <a:ext cx="8810333" cy="4449218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55000" lnSpcReduction="20000"/>
          </a:bodyPr>
          <a:lstStyle/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palná zbraň</a:t>
            </a:r>
            <a:endParaRPr lang="sk-SK" sz="4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bodná 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zbraň a sečná zbraň</a:t>
            </a: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Použitie: ( na základe voj. rozkazu)</a:t>
            </a:r>
          </a:p>
          <a:p>
            <a:pPr>
              <a:buNone/>
            </a:pPr>
            <a:endParaRPr lang="sk-SK" sz="4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Pri zaručovaní obrany a bezpečnosti Slovenskej republiky pred jej vonkajším ozbrojeným napadnutím cudzou mocou </a:t>
            </a: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Pri plnení úloh 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prípravy ozbrojených síl podľa </a:t>
            </a: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zákona o OS SR.</a:t>
            </a: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 Pri plnení 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záväzkov Slovenskej republiky vyplývajúcich z medzinárodných zmlúv vojenskej povahy, ktorými je Slovenská republika viazaná.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Vojenská zbraň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Vojak môže použiť vojenskú zbraň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podľa pri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výkone poriadkovej, strážnej,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eskortnej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alebo dozornej služby,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a) ak ide o nutnú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obranu</a:t>
            </a:r>
            <a:r>
              <a:rPr lang="sk-SK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alebo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 krajnú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núdzu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b) na odvrátenie nebezpečného útoku alebo na odvrátenie priamo hroziaceho nebezpečenstva útoku, ktoré ohrozujú strážený objekt alebo strážené stanovište, a to po márnej výzve na upustenie od útoku,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c) na zamedzenie úteku zo stráženého objektu alebo stráženého stanovišťa ozbrojenej osobe alebo osobe dôvodne podozrivej zo spáchania obzvlášť závažného trestného činu, ktorú nemožno iným spôsobom zadržať.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457300"/>
            <a:ext cx="8686800" cy="5400700"/>
          </a:xfrm>
        </p:spPr>
        <p:txBody>
          <a:bodyPr>
            <a:normAutofit fontScale="55000" lnSpcReduction="20000"/>
          </a:bodyPr>
          <a:lstStyle/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Osoba musí byť vyzvaná, aby upustila od protiprávneho konania</a:t>
            </a: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Výstraha, že bude použitá zbraň. (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"Stoj!", "Stoj, lebo strelím!" </a:t>
            </a: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Pred použitím voj. zbrane je vojak povinný použiť varovný výstrel do vzduchu.</a:t>
            </a:r>
          </a:p>
          <a:p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Od varovného výstrelu môže vojak upustiť v prípade, že je napadnutý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 alebo ak je ohrozený život alebo zdravie inej </a:t>
            </a: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osoby</a:t>
            </a:r>
            <a:r>
              <a:rPr lang="sk-SK" sz="45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k-SK" sz="4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sk-SK" sz="3800" i="1" dirty="0" smtClean="0"/>
          </a:p>
          <a:p>
            <a:endParaRPr lang="sk-SK" sz="3800" i="1" dirty="0"/>
          </a:p>
          <a:p>
            <a:endParaRPr lang="sk-SK" sz="3800" i="1" dirty="0"/>
          </a:p>
          <a:p>
            <a:pPr algn="ctr">
              <a:buNone/>
            </a:pPr>
            <a:r>
              <a:rPr lang="sk-SK" sz="3800" i="1" dirty="0" smtClean="0"/>
              <a:t> </a:t>
            </a:r>
            <a:r>
              <a:rPr lang="sk-SK" sz="3800" i="1" dirty="0"/>
              <a:t>Pri použití vojenskej zbrane podľa odseku 1 je vojak povinný dbať na potrebnú opatrnosť, najmä aby čo najmenej ohrozil život osoby, proti ktorej zákrok smeruje, a aby nebol ohrozený život ani zdravie iných osôb.</a:t>
            </a:r>
            <a:br>
              <a:rPr lang="sk-SK" sz="3800" i="1" dirty="0"/>
            </a:br>
            <a:r>
              <a:rPr lang="sk-SK" sz="3800" i="1" dirty="0"/>
              <a:t> </a:t>
            </a:r>
            <a:r>
              <a:rPr lang="sk-SK" sz="3800" dirty="0"/>
              <a:t/>
            </a:r>
            <a:br>
              <a:rPr lang="sk-SK" sz="3800" dirty="0"/>
            </a:br>
            <a:r>
              <a:rPr lang="sk-SK" dirty="0"/>
              <a:t/>
            </a:r>
            <a:br>
              <a:rPr lang="sk-SK" dirty="0"/>
            </a:b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k-SK" dirty="0" smtClean="0"/>
              <a:t>Pred použitím vojenskej zbrane: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oskytnutie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zranenej osobe prvú pomoc a zabezpečiť jej lekárske ošetrenie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Oznámenie o zákroku vedúcemu služobného úradu alebo veliteľovi.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vzniknú pochybnosti o oprávnenosti alebo primeranosti použitia vojenskej zbrane vedúci služobného úradu je povinný zistiť, či sa vojenská strelná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zbraň použila v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súlade so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zákonom. 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 výsledku zistenia spíše 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úradný záznam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Povinnosti po použití vojenskej zbrane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14414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Ďakujem za pozornosť!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078621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Základy vzniku ozbrojených síl Slovenskej republiky sú zakotvené v Čl. 25 Ústavy Slovenskej republiky.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Tento článok deklaruje, že: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„Obrana Slovenskej republiky je povinnosťou a vecou cti každého občana.“</a:t>
            </a:r>
          </a:p>
          <a:p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Zákon ustanoví rozsah brannej povinnosti. Nikoho nemožno nútiť, aby vykonával vojenskú službu, ak je to v rozpore s jeho svedomím alebo náboženským vyznaním</a:t>
            </a:r>
            <a:r>
              <a:rPr lang="sk-SK" sz="2800" i="1" dirty="0" smtClean="0"/>
              <a:t>.</a:t>
            </a:r>
            <a:endParaRPr lang="sk-SK" sz="2800" i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Hlavnou úlohou ozbrojených síl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je:</a:t>
            </a:r>
          </a:p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zaručovať obranu Slovenskej republiky a bezpečnosť štátu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pred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vonkajším ozbrojeným napadnutím cudzou mocou a plnenie záväzkov vyplývajúcich z medzinárodných zmlúv, ktorými je Slovenská republika viazaná,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podieľať sa na zachovávaní verejného poriadku a bezpečnosti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štátu, jeho zvrchovanosti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územnej celistvosti a nedotknuteľnosti hraníc.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a použitie OS SR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Plnenie úloh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 čase výnimočného stavu alebo núdzového stavu,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ktorom sú ohrozené životy a zdravie osôb alebo majetok a pri odstraňovaní jeho následkov.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Plnia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úlohy aj mimo územia Slovenskej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republiky, ak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to vyplýva zo záväzkov z medzinárodných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zmlúv.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Mierové pozorovateľské misie Organizácie Spojených národov.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a) ochranu štátnej hranice Slovenskej republiky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b) ochranu a obranu stavieb a budov, ktoré boli určené rozhodnutím vlády Slovenskej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republiky ako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objekty osobitnej dôležitosti alebo ďalšie dôležité objekty na obranu štátu,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c) odstraňovanie následkov výnimočného stavu alebo núdzového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stavu</a:t>
            </a:r>
            <a:r>
              <a:rPr lang="sk-SK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na riešenie mimoriadnych udalostí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d) boj proti terorizmu,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e) pátranie po lietadlách a pri záchrane ľudských životov,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f) zabezpečenie leteckej prepravy ústavných činiteľov určených vládou,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g) zabezpečenie leteckej zdravotníckej prepravy, </a:t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r>
              <a:rPr lang="sk-SK" dirty="0">
                <a:latin typeface="Times New Roman" pitchFamily="18" charset="0"/>
                <a:cs typeface="Times New Roman" pitchFamily="18" charset="0"/>
              </a:rPr>
              <a:t>h) zabezpečenie a vykonávanie leteckých navigačných služieb a riadenie špeciálnej letovej prevádzky.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Použitie: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Riadenie ozbrojených síl je proces, v ktorom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vláda a ministerstvo obrany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 rozsahu svojej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pôsobnosti, rozhodujú o: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Použití ozbrojených síl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Činnosti ozbrojených síl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Celkových počtových stavoch vojakov a zamestnancov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Rozmiestnení ozbrojených síl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Kontrolovaní činnosti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Riadenie OS SR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Spracúva základné koncepčné dokumenty pre rozvoj a výstavbu ozbrojených síl (Bezpečnostnú, Obrannú, Vojenskú stratégiu SR). Predkladá ich vláde.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Spracúva plány použitia ozbrojených síl alebo ich časti v čase vojny, vojnového stavu, výnimočného stavu a núdzového stavu v súčinnosti s Generálnym štábom ozbrojených síl.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Navrhuje počty hlavných druhov vojenských zbraní, vojenských zbraňových systémov a bojovej techniky.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Navrhuje celkové početné stavy vojakov a zamestnancov.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Zodpovedá za doplňovanie ozbrojených síl vojakmi a zamestnancami.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Zabezpečuje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ozbrojené sily vojenským materiálom 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bojovou technikou.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400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Ministerstvo obrany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odpovedá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za prípravu a riadenie mobilizácie ozbrojených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síl. </a:t>
            </a: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ykonáva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vnútornú kontrolu v ozbrojených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silách.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Vykonáva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overovanie plnenia požiadaviek bezpečnosti vyhradených technických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zariadení.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Spracúva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návrh na určenie ozbrojených síl na plnenie úloh zabezpečenia nedotknuteľnosti vzdušného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priestoru SR.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Schvaľuje návrhy pre rozvoj a výstavbu ozbrojených síl. (Bezpečnostnú, Obrannú, Vojenskú stratégiu SR). Následne ich predkladá SNR.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Rozhoduje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 plánoch na použitie ozbrojených síl v čase vojny, vojnového stavu, výnimočného stavu a núdzového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stavu.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Rozhoduje o celkových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početných stavoch vojakov 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zamestnancov.</a:t>
            </a:r>
          </a:p>
          <a:p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ozhoduje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o počtoch hlavných druhov vojenských zbraní a vojenských zbraňových systémov a bojovej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techniky.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Rozhoduje o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použití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vojakov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rčuje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ústavných činiteľov, pre ktorých ozbrojené sily zabezpečujú leteckú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prepravu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Schvaľuje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návrh na určenie ozbrojených síl na plnenie úloh zabezpečenia nedotknuteľnosti vzdušného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priestoru.</a:t>
            </a:r>
            <a:r>
              <a:rPr lang="sk-SK" sz="2400" dirty="0"/>
              <a:t/>
            </a:r>
            <a:br>
              <a:rPr lang="sk-SK" sz="2400" dirty="0"/>
            </a:br>
            <a:endParaRPr lang="sk-SK" sz="2400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Vláda: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813</Words>
  <Application>Microsoft Office PowerPoint</Application>
  <PresentationFormat>Prezentácia na obrazovke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Hala</vt:lpstr>
      <vt:lpstr>Motív Office</vt:lpstr>
      <vt:lpstr>OS SR</vt:lpstr>
      <vt:lpstr>Snímka 2</vt:lpstr>
      <vt:lpstr>Úlohy a použitie OS SR</vt:lpstr>
      <vt:lpstr>Snímka 4</vt:lpstr>
      <vt:lpstr>Použitie:</vt:lpstr>
      <vt:lpstr>Riadenie OS SR </vt:lpstr>
      <vt:lpstr>Ministerstvo obrany</vt:lpstr>
      <vt:lpstr>Snímka 8</vt:lpstr>
      <vt:lpstr>Vláda:</vt:lpstr>
      <vt:lpstr>Velenie</vt:lpstr>
      <vt:lpstr>Prezident Slovenskej republiky</vt:lpstr>
      <vt:lpstr>Náčelník generálneho štábu</vt:lpstr>
      <vt:lpstr>Veliteľ organizácie vzájomnej kolektívnej bezpečnosti</vt:lpstr>
      <vt:lpstr>Vojenská zbraň</vt:lpstr>
      <vt:lpstr>Snímka 15</vt:lpstr>
      <vt:lpstr>Pred použitím vojenskej zbrane:</vt:lpstr>
      <vt:lpstr>Povinnosti po použití vojenskej zbrane</vt:lpstr>
      <vt:lpstr>Snímka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SR</dc:title>
  <dc:creator>janka</dc:creator>
  <cp:lastModifiedBy>janka</cp:lastModifiedBy>
  <cp:revision>3</cp:revision>
  <dcterms:created xsi:type="dcterms:W3CDTF">2012-12-28T08:27:23Z</dcterms:created>
  <dcterms:modified xsi:type="dcterms:W3CDTF">2013-01-05T17:58:49Z</dcterms:modified>
</cp:coreProperties>
</file>