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06E1F2-0D87-4205-A528-5FA48DF311C2}" type="datetimeFigureOut">
              <a:rPr lang="sk-SK" smtClean="0"/>
              <a:t>7.1.2019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6D1110-538C-4C69-8960-A37D0C0FC1E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15 najnebezpečnejších živočíchov na Zemi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Rudolf Mikloš I.A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10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Muchy Tse-Tse prenášajú nebezpečnú spavú chorobu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Jedná sa o parazitickú infekciu ktorá sa spočiatku prejavuje bolesťami hlavy, horúčkou, bolesťou kĺbov a svrbením celého tela, neskôr však môže viesť až k závažným neurologickým poruchám, z ktorých azda najznámejšia je nemožnosť zaspať.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7. Muchy Tse-Tse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9218" name="Picture 2" descr="C:\Users\Rudolf\Desktop\tse-tse-much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571876"/>
            <a:ext cx="5544805" cy="3065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12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Tento malý nenápadný hmyz prenáša nebezpečnú </a:t>
            </a:r>
            <a:r>
              <a:rPr lang="sk-SK" sz="2000" dirty="0" err="1" smtClean="0"/>
              <a:t>Chagasovu</a:t>
            </a:r>
            <a:r>
              <a:rPr lang="sk-SK" sz="2000" dirty="0" smtClean="0"/>
              <a:t> chorobu postihujúcu najmä mozog a srdce, ktorá ročne zabije približne 12 000 ľudí.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6. Dravé ploštice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44" name="Picture 4" descr="C:\Users\Rudolf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00372"/>
            <a:ext cx="6283127" cy="3518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viac ako 20 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Tieto drobné vodné živočíchy slúžia ako prenášače choroby, ktorou ich nakazili motolice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Slimáky potom touto smrteľnou chorobou zvanou </a:t>
            </a:r>
            <a:r>
              <a:rPr lang="sk-SK" sz="2000" dirty="0" err="1" smtClean="0"/>
              <a:t>schistosomiáza</a:t>
            </a:r>
            <a:r>
              <a:rPr lang="sk-SK" sz="2000" dirty="0" smtClean="0"/>
              <a:t> môžu infikovať človeka.  </a:t>
            </a:r>
            <a:r>
              <a:rPr lang="sk-SK" sz="2000" dirty="0" err="1" smtClean="0"/>
              <a:t>Schistosomiáza</a:t>
            </a:r>
            <a:r>
              <a:rPr lang="sk-SK" sz="2000" dirty="0" smtClean="0"/>
              <a:t> je po malárií druhou najnebezpečnejšou parazitickou </a:t>
            </a:r>
            <a:r>
              <a:rPr lang="sk-SK" sz="2000" dirty="0" smtClean="0"/>
              <a:t>chorobou. 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5. Vodní </a:t>
            </a:r>
            <a:r>
              <a:rPr lang="sk-SK" dirty="0" err="1" smtClean="0"/>
              <a:t>slimáci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1266" name="Picture 2" descr="C:\Users\Rudolf\Desktop\_vyrn_53Slimak-Neritina-sp--Zebra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63536"/>
            <a:ext cx="4392618" cy="3294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35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Psy, konkrétnejšie psy infikované besnotou, sú jednými z najnebezpečnejších živočíchov </a:t>
            </a:r>
            <a:r>
              <a:rPr lang="sk-SK" sz="2000" dirty="0" smtClean="0"/>
              <a:t>vôbec.</a:t>
            </a:r>
          </a:p>
          <a:p>
            <a:r>
              <a:rPr lang="sk-SK" sz="2000" dirty="0" smtClean="0"/>
              <a:t>Najnebezpečnejší pes je </a:t>
            </a:r>
            <a:r>
              <a:rPr lang="sk-SK" sz="2000" b="1" cap="all" dirty="0" smtClean="0"/>
              <a:t>KAUKAZSKÝ </a:t>
            </a:r>
            <a:r>
              <a:rPr lang="sk-SK" sz="2000" b="1" cap="all" dirty="0" smtClean="0"/>
              <a:t>OVČIAK</a:t>
            </a:r>
          </a:p>
          <a:p>
            <a:endParaRPr lang="sk-SK" sz="2000" b="1" cap="all" dirty="0" smtClean="0"/>
          </a:p>
          <a:p>
            <a:r>
              <a:rPr lang="sk-SK" sz="2000" dirty="0" smtClean="0"/>
              <a:t> </a:t>
            </a:r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4. Psy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2292" name="Picture 4" descr="C:\Users\Rudolf\Desktop\Owczarek_kaukaski_655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83059"/>
            <a:ext cx="5072098" cy="3755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100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Hadie </a:t>
            </a:r>
            <a:r>
              <a:rPr lang="sk-SK" sz="2000" dirty="0" err="1" smtClean="0"/>
              <a:t>kúsnutie</a:t>
            </a:r>
            <a:r>
              <a:rPr lang="sk-SK" sz="2000" dirty="0" smtClean="0"/>
              <a:t> zabilo v roku 2015 viac ako 100 000 ľudí. Navyše, na väčšinu smrteľne nebezpečných hadov stále nie je vyvinutý protijed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Najnebezpečnejší had je </a:t>
            </a:r>
            <a:r>
              <a:rPr lang="sk-SK" sz="2000" b="1" dirty="0" err="1" smtClean="0"/>
              <a:t>Taipan</a:t>
            </a:r>
            <a:endParaRPr lang="sk-SK" sz="2000" b="1" dirty="0" smtClean="0"/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3. Hady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3314" name="Picture 2" descr="C:\Users\Rudolf\Desktop\FierceSnakeOl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7040849" cy="3385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zabití: 437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Podľa Úradu OSN pre drogy a kriminalitu bolo v roku 2012 spáchaných 437 000 vrážd, čo robí z človeka paradoxne druhého najnebezpečnejšieho živočícha pre človeka samotného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Najhorší vrahovia: </a:t>
            </a:r>
            <a:r>
              <a:rPr lang="sk-SK" sz="2000" b="1" dirty="0" smtClean="0"/>
              <a:t>Ted </a:t>
            </a:r>
            <a:r>
              <a:rPr lang="sk-SK" sz="2000" b="1" dirty="0" smtClean="0"/>
              <a:t>Bundy</a:t>
            </a:r>
            <a:r>
              <a:rPr lang="sk-SK" sz="2000" dirty="0" smtClean="0"/>
              <a:t>,</a:t>
            </a:r>
            <a:r>
              <a:rPr lang="sk-SK" sz="2000" b="1" dirty="0" smtClean="0"/>
              <a:t> Jeffrey </a:t>
            </a:r>
            <a:r>
              <a:rPr lang="sk-SK" sz="2000" b="1" dirty="0" smtClean="0"/>
              <a:t>Dahmer, </a:t>
            </a:r>
            <a:r>
              <a:rPr lang="sk-SK" sz="2000" b="1" dirty="0" smtClean="0"/>
              <a:t>Andrei Chikatilo</a:t>
            </a:r>
            <a:endParaRPr lang="sk-SK" sz="2000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 Ľudia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4338" name="Picture 2" descr="C:\Users\Rudolf\Desktop\static1.squarespa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857628"/>
            <a:ext cx="3357586" cy="2442251"/>
          </a:xfrm>
          <a:prstGeom prst="rect">
            <a:avLst/>
          </a:prstGeom>
          <a:noFill/>
        </p:spPr>
      </p:pic>
      <p:pic>
        <p:nvPicPr>
          <p:cNvPr id="14339" name="Picture 3" descr="C:\Users\Rudolf\Desktop\jeffrey-dahmer-9264755-1-4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857628"/>
            <a:ext cx="2500330" cy="2500330"/>
          </a:xfrm>
          <a:prstGeom prst="rect">
            <a:avLst/>
          </a:prstGeom>
          <a:noFill/>
        </p:spPr>
      </p:pic>
      <p:pic>
        <p:nvPicPr>
          <p:cNvPr id="14340" name="Picture 4" descr="C:\Users\Rudolf\Desktop\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6" y="4214818"/>
            <a:ext cx="2928934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700 </a:t>
            </a:r>
            <a:r>
              <a:rPr lang="sk-SK" sz="2000" dirty="0" smtClean="0"/>
              <a:t>000</a:t>
            </a:r>
          </a:p>
          <a:p>
            <a:r>
              <a:rPr lang="sk-SK" sz="2000" dirty="0" smtClean="0"/>
              <a:t>Komáre, ten malý otravný hmyz, ktorý tak neznášame, dokáže sosaním </a:t>
            </a:r>
            <a:r>
              <a:rPr lang="sk-SK" sz="2000" dirty="0" smtClean="0"/>
              <a:t>krvy </a:t>
            </a:r>
            <a:r>
              <a:rPr lang="sk-SK" sz="2000" dirty="0" smtClean="0"/>
              <a:t>prenášať široké spektrum vírusov z človeka na človeka, a sú preto zodpovedné za najväčší počet úmrtí zo všetkých </a:t>
            </a:r>
            <a:r>
              <a:rPr lang="sk-SK" sz="2000" dirty="0" smtClean="0"/>
              <a:t>živočíchov.</a:t>
            </a:r>
          </a:p>
          <a:p>
            <a:r>
              <a:rPr lang="sk-SK" sz="2000" dirty="0" smtClean="0"/>
              <a:t>Najnebezpečnejšou z týchto chorôb je jednoznačne malária, ktorá je sama o sebe zodpovedná za viac ako polovicu všetkých komárom spôsobených úmrtí.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1. Komáre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5362" name="Picture 2" descr="C:\Users\Rudolf\Desktop\kom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189392"/>
            <a:ext cx="3589356" cy="2668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Ako </a:t>
            </a:r>
            <a:r>
              <a:rPr lang="sk-SK" smtClean="0"/>
              <a:t>sa volá </a:t>
            </a:r>
            <a:r>
              <a:rPr lang="sk-SK" dirty="0" smtClean="0"/>
              <a:t>najnebezpečnejší krokodíl?</a:t>
            </a:r>
          </a:p>
          <a:p>
            <a:r>
              <a:rPr lang="sk-SK" dirty="0" smtClean="0"/>
              <a:t>2. Aký je odhadovaný ročný počet </a:t>
            </a:r>
            <a:r>
              <a:rPr lang="sk-SK" sz="2800" dirty="0" smtClean="0"/>
              <a:t>ľudských </a:t>
            </a:r>
            <a:r>
              <a:rPr lang="sk-SK" sz="2800" dirty="0" smtClean="0"/>
              <a:t>úmrtí pri hadoch?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</a:t>
            </a:r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Gustave</a:t>
            </a:r>
          </a:p>
          <a:p>
            <a:r>
              <a:rPr lang="sk-SK" dirty="0" smtClean="0"/>
              <a:t>2. 100 000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Odpovede 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Odhadovaný </a:t>
            </a:r>
            <a:r>
              <a:rPr lang="sk-SK" sz="2000" dirty="0" smtClean="0"/>
              <a:t>ročný počet ľudských úmrtí: </a:t>
            </a:r>
            <a:r>
              <a:rPr lang="sk-SK" sz="2000" dirty="0" smtClean="0"/>
              <a:t>6</a:t>
            </a:r>
          </a:p>
          <a:p>
            <a:r>
              <a:rPr lang="sk-SK" sz="2000" dirty="0" smtClean="0"/>
              <a:t>V roku 2014 zabili žraloky na celom svete iba troch ľudí, v roku 2015 ich bolo iba šesť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Najnebezpečnejší žralok je </a:t>
            </a:r>
            <a:r>
              <a:rPr lang="sk-SK" sz="2000" dirty="0" smtClean="0"/>
              <a:t>žralok </a:t>
            </a:r>
            <a:r>
              <a:rPr lang="sk-SK" sz="2000" dirty="0" smtClean="0"/>
              <a:t>biely.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15. Žraloky</a:t>
            </a:r>
            <a:br>
              <a:rPr lang="sk-SK" sz="4400" dirty="0" smtClean="0"/>
            </a:br>
            <a:endParaRPr lang="sk-SK" dirty="0"/>
          </a:p>
        </p:txBody>
      </p:sp>
      <p:pic>
        <p:nvPicPr>
          <p:cNvPr id="1026" name="Picture 2" descr="C:\Users\Rudolf\Desktop\c7dsCJoKQha99zg4rTJI8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496"/>
            <a:ext cx="5736437" cy="3824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</a:t>
            </a:r>
            <a:r>
              <a:rPr lang="sk-SK" sz="2000" dirty="0" smtClean="0"/>
              <a:t>10</a:t>
            </a:r>
          </a:p>
          <a:p>
            <a:r>
              <a:rPr lang="sk-SK" sz="2000" dirty="0" smtClean="0"/>
              <a:t>Hoci sú vlci po planéte hojne rozšírené, na väčšine miest, kde žijú, nepredstavujú pre človeka nebezpečenstvo. Počas posledných 50 rokov bolo usmrtenie vlkom na území Európy a Severnej Ameriky veľmi zriedkavé, na rozdiel od Indie, kde ich boli </a:t>
            </a:r>
            <a:r>
              <a:rPr lang="sk-SK" sz="2000" dirty="0" smtClean="0"/>
              <a:t>stovky.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14. Vlci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2050" name="Picture 2" descr="C:\Users\Rudolf\Desktop\vlk-vlci-serial-vlci-clanok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5837505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viac ako </a:t>
            </a:r>
            <a:r>
              <a:rPr lang="sk-SK" sz="2000" dirty="0" smtClean="0"/>
              <a:t>23</a:t>
            </a:r>
          </a:p>
          <a:p>
            <a:r>
              <a:rPr lang="sk-SK" sz="2000" dirty="0" smtClean="0"/>
              <a:t>V roku 2005 bola vypracovaná štúdia, podľa ktorej od roku 1990 zabili levy iba v Tanzánii 563 ľudí, čo je v priemere 23 úmrtí ročne.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13. Levy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3074" name="Picture 2" descr="C:\Users\Rudolf\Desktop\Lev-8.3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48572"/>
            <a:ext cx="7286676" cy="3909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</a:t>
            </a:r>
            <a:r>
              <a:rPr lang="sk-SK" sz="2000" dirty="0" smtClean="0"/>
              <a:t>500</a:t>
            </a:r>
          </a:p>
          <a:p>
            <a:r>
              <a:rPr lang="sk-SK" sz="2000" dirty="0" smtClean="0"/>
              <a:t>Podľa údajov z roku 2005 spôsobia slony ročne smrť asi 500 ľudí. Počet usmrtených slonov </a:t>
            </a:r>
            <a:r>
              <a:rPr lang="sk-SK" sz="2000" dirty="0" smtClean="0"/>
              <a:t>ľuďmi </a:t>
            </a:r>
            <a:r>
              <a:rPr lang="sk-SK" sz="2000" dirty="0" smtClean="0"/>
              <a:t>je však, žiaľ, oveľa vyšší</a:t>
            </a:r>
            <a:r>
              <a:rPr lang="sk-SK" sz="2000" dirty="0" smtClean="0"/>
              <a:t>.</a:t>
            </a:r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12. Slony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4098" name="Picture 2" descr="C:\Users\Rudolf\Desktop\elephant-3093096_960_7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44"/>
            <a:ext cx="6106254" cy="4071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</a:t>
            </a:r>
            <a:r>
              <a:rPr lang="sk-SK" sz="2000" dirty="0" smtClean="0"/>
              <a:t>500</a:t>
            </a:r>
          </a:p>
          <a:p>
            <a:r>
              <a:rPr lang="sk-SK" sz="2000" dirty="0" smtClean="0"/>
              <a:t>Po dlhý čas boli hrochy považované za najnebezpečnejšie zvieratá v Afrike. Sú totiž známe svojou prirodzenou agresivitou voči ľuďom.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11. Hrochy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5122" name="Picture 2" descr="C:\Users\Rudolf\Desktop\hroch-obojziveln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462" y="2857496"/>
            <a:ext cx="5360868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Odhadovaný ročný počet ľudských úmrtí: </a:t>
            </a:r>
            <a:r>
              <a:rPr lang="sk-SK" sz="2000" dirty="0" smtClean="0"/>
              <a:t>700</a:t>
            </a:r>
          </a:p>
          <a:p>
            <a:r>
              <a:rPr lang="sk-SK" sz="2000" dirty="0" smtClean="0"/>
              <a:t>Pásomnice sú zodpovedné za infekčné ochorenie zvané cysticerkóza, ktoré ročne pripraví o život v priemere 700 ľudí</a:t>
            </a:r>
            <a:r>
              <a:rPr lang="sk-SK" sz="2000" dirty="0" smtClean="0"/>
              <a:t>.</a:t>
            </a:r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10. Pásomnice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6146" name="Picture 2" descr="C:\Users\Rudolf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643182"/>
            <a:ext cx="5792580" cy="3975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Odhadovaný ročný počet ľudských úmrtí: 1000</a:t>
            </a:r>
          </a:p>
          <a:p>
            <a:r>
              <a:rPr lang="sk-SK" sz="2000" dirty="0" smtClean="0"/>
              <a:t>Krokodíly sú aktuálne považované za najnebezpečnejšie živočíchy v Afrike, hoci konkrétny počet ľudských úmrtí je veľmi ťažké zistiť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Najnebezpečnejší </a:t>
            </a:r>
            <a:r>
              <a:rPr lang="sk-SK" sz="2000" dirty="0" smtClean="0"/>
              <a:t>krokodíl je krokodíl menom Gustave.</a:t>
            </a:r>
          </a:p>
          <a:p>
            <a:r>
              <a:rPr lang="pt-BR" sz="2000" dirty="0" smtClean="0"/>
              <a:t>Tento krokodíl má na svedomí 300 </a:t>
            </a:r>
            <a:r>
              <a:rPr lang="pt-BR" sz="2000" dirty="0" smtClean="0"/>
              <a:t>ľudí</a:t>
            </a:r>
            <a:r>
              <a:rPr lang="sk-SK" sz="2000" dirty="0" smtClean="0"/>
              <a:t>.</a:t>
            </a:r>
          </a:p>
          <a:p>
            <a:endParaRPr lang="pt-BR" sz="2000" dirty="0" smtClean="0"/>
          </a:p>
          <a:p>
            <a:r>
              <a:rPr lang="sk-SK" sz="2000" i="1" dirty="0" smtClean="0"/>
              <a:t> </a:t>
            </a:r>
            <a:endParaRPr lang="sk-SK" sz="2000" dirty="0" smtClean="0"/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9. Krokodíly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7170" name="Picture 2" descr="C:\Users\Rudolf\Desktop\crocod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619477"/>
            <a:ext cx="4857784" cy="3238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Odhadovaný ročný počet ľudských úmrtí: 4 </a:t>
            </a:r>
            <a:r>
              <a:rPr lang="sk-SK" sz="2400" dirty="0" smtClean="0"/>
              <a:t>500</a:t>
            </a:r>
          </a:p>
          <a:p>
            <a:r>
              <a:rPr lang="sk-SK" sz="2000" dirty="0" smtClean="0"/>
              <a:t>Hlísta detská spôsobuje infekčné ochorenie zvané askariáza, ktoré podľa štúdie z roku 2013 zabije až 4500 ľudí ročne, z ktorých väčšinu tvoria malé deti</a:t>
            </a:r>
            <a:r>
              <a:rPr lang="sk-SK" sz="2000" dirty="0" smtClean="0"/>
              <a:t>.</a:t>
            </a:r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8. Hlísty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8194" name="Picture 2" descr="C:\Users\Rudolf\Desktop\hlísty-obrázky__k02193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02122"/>
            <a:ext cx="5441894" cy="3854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567</Words>
  <Application>Microsoft Office PowerPoint</Application>
  <PresentationFormat>Prezentácia na obrazovke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Hala</vt:lpstr>
      <vt:lpstr>15 najnebezpečnejších živočíchov na Zemi </vt:lpstr>
      <vt:lpstr>15. Žraloky </vt:lpstr>
      <vt:lpstr>14. Vlci </vt:lpstr>
      <vt:lpstr>13. Levy </vt:lpstr>
      <vt:lpstr>12. Slony </vt:lpstr>
      <vt:lpstr>11. Hrochy </vt:lpstr>
      <vt:lpstr>10. Pásomnice </vt:lpstr>
      <vt:lpstr>9. Krokodíly </vt:lpstr>
      <vt:lpstr>8. Hlísty </vt:lpstr>
      <vt:lpstr>7. Muchy Tse-Tse </vt:lpstr>
      <vt:lpstr>6. Dravé ploštice </vt:lpstr>
      <vt:lpstr>5. Vodní slimáci </vt:lpstr>
      <vt:lpstr>4. Psy </vt:lpstr>
      <vt:lpstr>3. Hady </vt:lpstr>
      <vt:lpstr>2. Ľudia </vt:lpstr>
      <vt:lpstr>1. Komáre </vt:lpstr>
      <vt:lpstr>Otázky</vt:lpstr>
      <vt:lpstr>Odpovede </vt:lpstr>
      <vt:lpstr>Ďakujem za pozornosť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najnebezpečnejších živočíchov na Zemi</dc:title>
  <dc:creator>Rudolf Mikloš</dc:creator>
  <cp:lastModifiedBy>Rudolf Mikloš</cp:lastModifiedBy>
  <cp:revision>10</cp:revision>
  <dcterms:created xsi:type="dcterms:W3CDTF">2019-01-07T17:05:01Z</dcterms:created>
  <dcterms:modified xsi:type="dcterms:W3CDTF">2019-01-07T18:43:34Z</dcterms:modified>
</cp:coreProperties>
</file>