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694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07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5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800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46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648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85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14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37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44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883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7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973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87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16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37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5556C-7CF3-4B01-8DC4-84099C23AEA0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8E8BA9-799F-4BAD-B35A-96F8DFAD95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479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opedia.sk/rastliny/ricin-obycajny-rastlina-ktora-lieci-aj-zabij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89214" y="2514598"/>
            <a:ext cx="5994070" cy="2262781"/>
          </a:xfrm>
        </p:spPr>
        <p:txBody>
          <a:bodyPr>
            <a:normAutofit fontScale="90000"/>
          </a:bodyPr>
          <a:lstStyle/>
          <a:p>
            <a:r>
              <a:rPr lang="sk-SK" sz="4800" b="1" dirty="0"/>
              <a:t>Ricín </a:t>
            </a:r>
            <a:r>
              <a:rPr lang="sk-SK" sz="4800" b="1" dirty="0" smtClean="0"/>
              <a:t>obyčajný</a:t>
            </a:r>
            <a:br>
              <a:rPr lang="sk-SK" sz="4800" b="1" dirty="0" smtClean="0"/>
            </a:br>
            <a:r>
              <a:rPr lang="sk-SK" sz="3600" dirty="0" smtClean="0"/>
              <a:t>-</a:t>
            </a:r>
            <a:r>
              <a:rPr lang="sk-SK" sz="3600" b="1" dirty="0" smtClean="0"/>
              <a:t> </a:t>
            </a:r>
            <a:r>
              <a:rPr lang="sk-SK" sz="3600" dirty="0" smtClean="0"/>
              <a:t>rastlina</a:t>
            </a:r>
            <a:r>
              <a:rPr lang="sk-SK" sz="3600" dirty="0"/>
              <a:t>, ktorá lieči aj zabíja</a:t>
            </a:r>
            <a:r>
              <a:rPr lang="sk-SK" sz="4800" dirty="0"/>
              <a:t/>
            </a:r>
            <a:br>
              <a:rPr lang="sk-SK" sz="4800" dirty="0"/>
            </a:b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r>
              <a:rPr lang="sk-SK" dirty="0" err="1" smtClean="0"/>
              <a:t>Š.Taran</a:t>
            </a:r>
            <a:r>
              <a:rPr lang="sk-SK" dirty="0" smtClean="0"/>
              <a:t> I.A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625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90622"/>
          </a:xfrm>
        </p:spPr>
        <p:txBody>
          <a:bodyPr>
            <a:noAutofit/>
          </a:bodyPr>
          <a:lstStyle/>
          <a:p>
            <a:r>
              <a:rPr lang="sk-SK" sz="4000" b="1" dirty="0"/>
              <a:t>Ricín obyčajný </a:t>
            </a:r>
            <a:r>
              <a:rPr lang="sk-SK" sz="4000" dirty="0"/>
              <a:t>(</a:t>
            </a:r>
            <a:r>
              <a:rPr lang="sk-SK" sz="4000" i="1" dirty="0" err="1"/>
              <a:t>Ricinus</a:t>
            </a:r>
            <a:r>
              <a:rPr lang="sk-SK" sz="4000" i="1" dirty="0"/>
              <a:t> </a:t>
            </a:r>
            <a:r>
              <a:rPr lang="sk-SK" sz="4000" i="1" dirty="0" err="1"/>
              <a:t>communis</a:t>
            </a:r>
            <a:r>
              <a:rPr lang="sk-SK" sz="4000" dirty="0"/>
              <a:t>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109845" y="2038709"/>
            <a:ext cx="4313864" cy="3777622"/>
          </a:xfrm>
        </p:spPr>
        <p:txBody>
          <a:bodyPr>
            <a:normAutofit/>
          </a:bodyPr>
          <a:lstStyle/>
          <a:p>
            <a:r>
              <a:rPr lang="sk-SK" dirty="0" smtClean="0"/>
              <a:t>Mohutná </a:t>
            </a:r>
            <a:r>
              <a:rPr lang="sk-SK" dirty="0"/>
              <a:t>bylina, rastúca až do veľkosti stromu, listy má dlaňovité, kvety vo vzpriamených súkvetiach. Dolu samčie so žltými peľnicami, hore samičie orgány s červenými bliznami. Semená majú typický mramorovaný vzhľad </a:t>
            </a:r>
            <a:r>
              <a:rPr lang="sk-SK" dirty="0" err="1"/>
              <a:t>pripominajúci</a:t>
            </a:r>
            <a:r>
              <a:rPr lang="sk-SK" dirty="0"/>
              <a:t> fazuľu. </a:t>
            </a: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08" y="1768414"/>
            <a:ext cx="2398143" cy="2900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Zástupný symbol obsahu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51" y="3095260"/>
            <a:ext cx="3370149" cy="33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174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0237"/>
          </a:xfrm>
        </p:spPr>
        <p:txBody>
          <a:bodyPr>
            <a:normAutofit fontScale="90000"/>
          </a:bodyPr>
          <a:lstStyle/>
          <a:p>
            <a:r>
              <a:rPr lang="sk-SK" sz="4000" b="1" dirty="0"/>
              <a:t>Využitie</a:t>
            </a: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472154" y="1631267"/>
            <a:ext cx="4313864" cy="3777496"/>
          </a:xfrm>
        </p:spPr>
        <p:txBody>
          <a:bodyPr>
            <a:normAutofit/>
          </a:bodyPr>
          <a:lstStyle/>
          <a:p>
            <a:r>
              <a:rPr lang="sk-SK" dirty="0"/>
              <a:t>Ricínový olej je veľmi silné preháňadlo</a:t>
            </a:r>
            <a:r>
              <a:rPr lang="sk-SK" dirty="0" smtClean="0"/>
              <a:t>. </a:t>
            </a:r>
          </a:p>
          <a:p>
            <a:r>
              <a:rPr lang="sk-SK" dirty="0"/>
              <a:t>Pre svoje </a:t>
            </a:r>
            <a:r>
              <a:rPr lang="sk-SK" dirty="0" err="1"/>
              <a:t>lubrikačné</a:t>
            </a:r>
            <a:r>
              <a:rPr lang="sk-SK" dirty="0"/>
              <a:t> schopnosti sa využíva v priemysle ako mazadlo motorov. </a:t>
            </a:r>
            <a:endParaRPr lang="sk-SK" dirty="0" smtClean="0"/>
          </a:p>
          <a:p>
            <a:r>
              <a:rPr lang="sk-SK" dirty="0" smtClean="0"/>
              <a:t>Používa </a:t>
            </a:r>
            <a:r>
              <a:rPr lang="sk-SK" dirty="0"/>
              <a:t>sa taktiež ako tuková zložka vlasovej kozmetiky, lakov na nechty a iných prípravkov liečebnej kozmetiky. Je súčasťou olejových očných kvapiek. </a:t>
            </a:r>
          </a:p>
          <a:p>
            <a:endParaRPr lang="sk-SK" dirty="0"/>
          </a:p>
        </p:txBody>
      </p:sp>
      <p:pic>
        <p:nvPicPr>
          <p:cNvPr id="1026" name="Picture 2" descr="VÃ½sledok vyhÄ¾adÃ¡vania obrÃ¡zkov pre dopyt ricÃ­novÃ½ olej prehanadl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36" y="303443"/>
            <a:ext cx="2487855" cy="2888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53" y="3380118"/>
            <a:ext cx="3364423" cy="33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597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85513"/>
          </a:xfrm>
        </p:spPr>
        <p:txBody>
          <a:bodyPr>
            <a:normAutofit fontScale="90000"/>
          </a:bodyPr>
          <a:lstStyle/>
          <a:p>
            <a:r>
              <a:rPr lang="sk-SK" b="1" dirty="0" err="1"/>
              <a:t>Toxikológia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592924" y="2139352"/>
            <a:ext cx="4670519" cy="3777622"/>
          </a:xfrm>
        </p:spPr>
        <p:txBody>
          <a:bodyPr>
            <a:normAutofit/>
          </a:bodyPr>
          <a:lstStyle/>
          <a:p>
            <a:r>
              <a:rPr lang="sk-SK" dirty="0"/>
              <a:t>Jedovaté sú semená, alebo nerafinovaný olej. Už jedno dobre rozžuté semeno môže vyvolať príznaky otravy. Smrteľné otravy sa dostavujú väčšinou po požití aspoň 10 semien. </a:t>
            </a:r>
            <a:r>
              <a:rPr lang="sk-SK" dirty="0" smtClean="0"/>
              <a:t>Po </a:t>
            </a:r>
            <a:r>
              <a:rPr lang="sk-SK" dirty="0" err="1"/>
              <a:t>parenterálnej</a:t>
            </a:r>
            <a:r>
              <a:rPr lang="sk-SK" dirty="0"/>
              <a:t> aplikácii je toxicita až 1000x vyššia. </a:t>
            </a:r>
            <a:endParaRPr lang="sk-SK" dirty="0" smtClean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48" y="1736785"/>
            <a:ext cx="3087912" cy="305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971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2984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Ricín</a:t>
            </a:r>
            <a:r>
              <a:rPr lang="sk-SK" dirty="0"/>
              <a:t> </a:t>
            </a:r>
            <a:r>
              <a:rPr lang="sk-SK" b="1" dirty="0"/>
              <a:t>v</a:t>
            </a:r>
            <a:r>
              <a:rPr lang="sk-SK" dirty="0"/>
              <a:t> </a:t>
            </a:r>
            <a:r>
              <a:rPr lang="sk-SK" b="1" dirty="0"/>
              <a:t>kriminalistike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592924" y="1538377"/>
            <a:ext cx="4313864" cy="3777622"/>
          </a:xfrm>
        </p:spPr>
        <p:txBody>
          <a:bodyPr>
            <a:normAutofit/>
          </a:bodyPr>
          <a:lstStyle/>
          <a:p>
            <a:r>
              <a:rPr lang="sk-SK" dirty="0"/>
              <a:t>Najznámejší je prípad s bulharským novinárom </a:t>
            </a:r>
            <a:r>
              <a:rPr lang="sk-SK" dirty="0" err="1"/>
              <a:t>Georgim</a:t>
            </a:r>
            <a:r>
              <a:rPr lang="sk-SK" dirty="0"/>
              <a:t> Markovom, ktorý pracoval vo Veľkej Británii pre BBC. Bol na neho spáchaný atentát 7.septembra 1978. Neznámy muž s upraveným dáždnikom mu vpichol guličku naplnenú ricínom veľkosti špendlíkovej hlavičky do nohy.</a:t>
            </a:r>
            <a:r>
              <a:rPr lang="nb-NO" dirty="0"/>
              <a:t> Markov zomrel o 4 dni neskôr 11.septembra 1978.</a:t>
            </a:r>
            <a:endParaRPr lang="sk-SK" dirty="0"/>
          </a:p>
          <a:p>
            <a:endParaRPr lang="sk-SK" dirty="0" smtClean="0"/>
          </a:p>
        </p:txBody>
      </p:sp>
      <p:pic>
        <p:nvPicPr>
          <p:cNvPr id="7" name="Zástupný symbol obsah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38" y="356691"/>
            <a:ext cx="2600325" cy="3667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588" y="4225099"/>
            <a:ext cx="5749026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Zdroj: </a:t>
            </a: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biopedia.sk/rastliny/ricin-obycajny-rastlina-ktora-lieci-aj-zabija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13276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Zelenožltá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</TotalTime>
  <Words>154</Words>
  <Application>Microsoft Office PowerPoint</Application>
  <PresentationFormat>Širokouhlá</PresentationFormat>
  <Paragraphs>14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Dym</vt:lpstr>
      <vt:lpstr>Ricín obyčajný - rastlina, ktorá lieči aj zabíja </vt:lpstr>
      <vt:lpstr>Ricín obyčajný (Ricinus communis)</vt:lpstr>
      <vt:lpstr>Využitie </vt:lpstr>
      <vt:lpstr>Toxikológia </vt:lpstr>
      <vt:lpstr>Ricín v kriminalistike </vt:lpstr>
      <vt:lpstr>Ďakujem za pozornosť.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Ricín obyčajný</dc:title>
  <dc:creator>Šimon Taran</dc:creator>
  <cp:lastModifiedBy>Šimon Taran</cp:lastModifiedBy>
  <cp:revision>8</cp:revision>
  <dcterms:created xsi:type="dcterms:W3CDTF">2019-01-06T11:22:35Z</dcterms:created>
  <dcterms:modified xsi:type="dcterms:W3CDTF">2019-01-07T18:47:21Z</dcterms:modified>
</cp:coreProperties>
</file>