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609" autoAdjust="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05.01.2019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05.01.2019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05.01.2019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/>
              <a:t>Intro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dirty="0" smtClean="0"/>
              <a:t>Vyzerajú krásne ako kvety, ale sú to tichí zabijaci. </a:t>
            </a:r>
          </a:p>
          <a:p>
            <a:r>
              <a:rPr lang="sk-SK" sz="2800" dirty="0" smtClean="0"/>
              <a:t>Sú </a:t>
            </a:r>
            <a:r>
              <a:rPr lang="sk-SK" sz="2800" dirty="0" smtClean="0"/>
              <a:t>mäsožravé , </a:t>
            </a:r>
            <a:r>
              <a:rPr lang="sk-SK" sz="2800" dirty="0" smtClean="0"/>
              <a:t>konzumujú najmä </a:t>
            </a:r>
            <a:r>
              <a:rPr lang="sk-SK" sz="2800" dirty="0" smtClean="0"/>
              <a:t>menší hmyz.</a:t>
            </a:r>
          </a:p>
          <a:p>
            <a:r>
              <a:rPr lang="sk-SK" sz="2800" dirty="0" smtClean="0"/>
              <a:t>Papajú napríklad muchy, cvrčky, chrobáky a včely.</a:t>
            </a:r>
          </a:p>
          <a:p>
            <a:r>
              <a:rPr lang="sk-SK" sz="2800" dirty="0" smtClean="0"/>
              <a:t>Niektoré sú kanibalské. Papajú vlastných súrodencov.</a:t>
            </a:r>
          </a:p>
          <a:p>
            <a:r>
              <a:rPr lang="sk-SK" dirty="0" smtClean="0"/>
              <a:t>Niektoré zvládnu spapať aj </a:t>
            </a:r>
            <a:r>
              <a:rPr lang="sk-SK" dirty="0" smtClean="0"/>
              <a:t>zvery </a:t>
            </a:r>
            <a:r>
              <a:rPr lang="sk-SK" dirty="0" smtClean="0"/>
              <a:t>väčšieho kalibra ako napríklad jašterice, vtáky, žaby, korytnačky a myši. </a:t>
            </a:r>
          </a:p>
          <a:p>
            <a:r>
              <a:rPr lang="sk-SK" dirty="0" smtClean="0"/>
              <a:t>Sú veľmi vzácne ale preto aj veľmi drahé , takže si nekúpiš. </a:t>
            </a:r>
          </a:p>
          <a:p>
            <a:endParaRPr lang="sk-SK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2530" name="Picture 2" descr="VÃ½sledok vyhÄ¾adÃ¡vania obrÃ¡zkov pre dopyt orchid mantis me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24200"/>
            <a:ext cx="9144000" cy="3733800"/>
          </a:xfrm>
          <a:prstGeom prst="rect">
            <a:avLst/>
          </a:prstGeom>
          <a:noFill/>
        </p:spPr>
      </p:pic>
      <p:pic>
        <p:nvPicPr>
          <p:cNvPr id="22532" name="Picture 4" descr="VÃ½sledok vyhÄ¾adÃ¡vania obrÃ¡zkov pre dopyt orchid mantis meme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4800601" cy="3124200"/>
          </a:xfrm>
          <a:prstGeom prst="rect">
            <a:avLst/>
          </a:prstGeom>
          <a:noFill/>
        </p:spPr>
      </p:pic>
      <p:pic>
        <p:nvPicPr>
          <p:cNvPr id="22534" name="Picture 6" descr="VÃ½sledok vyhÄ¾adÃ¡vania obrÃ¡zkov pre dopyt orchid mantis mem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981"/>
            <a:ext cx="4343400" cy="3105607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Videjko</a:t>
            </a:r>
            <a:r>
              <a:rPr lang="sk-SK" dirty="0" smtClean="0"/>
              <a:t> </a:t>
            </a:r>
            <a:r>
              <a:rPr lang="sk-SK" dirty="0" err="1" smtClean="0"/>
              <a:t>time</a:t>
            </a:r>
            <a:r>
              <a:rPr lang="sk-SK" dirty="0" smtClean="0"/>
              <a:t> </a:t>
            </a:r>
            <a:r>
              <a:rPr lang="sk-SK" dirty="0" smtClean="0"/>
              <a:t>!</a:t>
            </a:r>
          </a:p>
          <a:p>
            <a:r>
              <a:rPr lang="sk-SK" dirty="0" smtClean="0"/>
              <a:t>https://www.youtube.com/watch?v=0VU_T41x-xA</a:t>
            </a:r>
            <a:endParaRPr lang="sk-SK" dirty="0"/>
          </a:p>
        </p:txBody>
      </p:sp>
      <p:pic>
        <p:nvPicPr>
          <p:cNvPr id="24578" name="Picture 2" descr="VÃ½sledok vyhÄ¾adÃ¡vania obrÃ¡zkov pre dopyt BB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24200"/>
            <a:ext cx="9144000" cy="3733800"/>
          </a:xfrm>
          <a:prstGeom prst="rect">
            <a:avLst/>
          </a:prstGeom>
          <a:noFill/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Pripravil : Matej </a:t>
            </a:r>
            <a:r>
              <a:rPr lang="sk-SK" dirty="0" err="1" smtClean="0"/>
              <a:t>Smorada</a:t>
            </a:r>
            <a:endParaRPr lang="sk-SK" dirty="0" smtClean="0"/>
          </a:p>
          <a:p>
            <a:r>
              <a:rPr lang="sk-SK" dirty="0" smtClean="0"/>
              <a:t>Zdroje : </a:t>
            </a:r>
            <a:r>
              <a:rPr lang="sk-SK" dirty="0" err="1" smtClean="0"/>
              <a:t>Wikipédia</a:t>
            </a:r>
            <a:r>
              <a:rPr lang="sk-SK" dirty="0" smtClean="0"/>
              <a:t>, </a:t>
            </a:r>
            <a:r>
              <a:rPr lang="sk-SK" dirty="0" err="1" smtClean="0"/>
              <a:t>YouTube</a:t>
            </a:r>
            <a:r>
              <a:rPr lang="sk-SK" dirty="0" smtClean="0"/>
              <a:t>, </a:t>
            </a:r>
            <a:r>
              <a:rPr lang="sk-SK" dirty="0" err="1" smtClean="0"/>
              <a:t>Google</a:t>
            </a:r>
            <a:r>
              <a:rPr lang="sk-SK" dirty="0" smtClean="0"/>
              <a:t> obrázky </a:t>
            </a:r>
          </a:p>
          <a:p>
            <a:r>
              <a:rPr lang="sk-SK" dirty="0" smtClean="0"/>
              <a:t>PS: Pozor na palec ! </a:t>
            </a:r>
          </a:p>
          <a:p>
            <a:r>
              <a:rPr lang="sk-SK" dirty="0" smtClean="0"/>
              <a:t> 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25602" name="Picture 2" descr="VÃ½sledok vyhÄ¾adÃ¡vania obrÃ¡zkov pre dopyt pepe smi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352800"/>
            <a:ext cx="3200400" cy="3104389"/>
          </a:xfrm>
          <a:prstGeom prst="rect">
            <a:avLst/>
          </a:prstGeom>
          <a:noFill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Modlivka </a:t>
            </a:r>
            <a:r>
              <a:rPr lang="sk-SK" dirty="0" smtClean="0"/>
              <a:t>Orchideová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a.k.a</a:t>
            </a:r>
            <a:r>
              <a:rPr lang="sk-SK" dirty="0" smtClean="0"/>
              <a:t>  </a:t>
            </a:r>
            <a:r>
              <a:rPr lang="sk-SK" dirty="0" err="1" smtClean="0"/>
              <a:t>Orchid</a:t>
            </a:r>
            <a:r>
              <a:rPr lang="sk-SK" dirty="0" smtClean="0"/>
              <a:t> </a:t>
            </a:r>
            <a:r>
              <a:rPr lang="sk-SK" dirty="0" err="1" smtClean="0"/>
              <a:t>Mantis</a:t>
            </a:r>
            <a:endParaRPr lang="sk-SK" dirty="0" smtClean="0"/>
          </a:p>
          <a:p>
            <a:r>
              <a:rPr lang="sk-SK" dirty="0" err="1" smtClean="0"/>
              <a:t>a.k.a</a:t>
            </a:r>
            <a:r>
              <a:rPr lang="sk-SK" dirty="0" smtClean="0"/>
              <a:t>  </a:t>
            </a:r>
            <a:r>
              <a:rPr lang="sk-SK" dirty="0" err="1" smtClean="0"/>
              <a:t>Hymenopus</a:t>
            </a:r>
            <a:r>
              <a:rPr lang="sk-SK" dirty="0" smtClean="0"/>
              <a:t> </a:t>
            </a:r>
            <a:r>
              <a:rPr lang="sk-SK" dirty="0" err="1" smtClean="0"/>
              <a:t>Coronatus</a:t>
            </a:r>
            <a:endParaRPr lang="sk-SK" dirty="0" smtClean="0"/>
          </a:p>
          <a:p>
            <a:r>
              <a:rPr lang="sk-SK" dirty="0" err="1" smtClean="0"/>
              <a:t>a.k.a</a:t>
            </a:r>
            <a:r>
              <a:rPr lang="sk-SK" dirty="0" smtClean="0"/>
              <a:t>  </a:t>
            </a:r>
            <a:r>
              <a:rPr lang="sk-SK" dirty="0" err="1" smtClean="0"/>
              <a:t>Modliszka</a:t>
            </a:r>
            <a:r>
              <a:rPr lang="sk-SK" dirty="0" smtClean="0"/>
              <a:t> </a:t>
            </a:r>
            <a:r>
              <a:rPr lang="sk-SK" dirty="0" err="1" smtClean="0"/>
              <a:t>Orchidejowa</a:t>
            </a:r>
            <a:endParaRPr lang="sk-SK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Základné informácie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Modlivka </a:t>
            </a:r>
            <a:r>
              <a:rPr lang="sk-SK" dirty="0" smtClean="0"/>
              <a:t>Orchideová </a:t>
            </a:r>
            <a:r>
              <a:rPr lang="sk-SK" dirty="0" smtClean="0"/>
              <a:t>(</a:t>
            </a:r>
            <a:r>
              <a:rPr lang="sk-SK" dirty="0" err="1" smtClean="0"/>
              <a:t>Hymenopus</a:t>
            </a:r>
            <a:r>
              <a:rPr lang="sk-SK" dirty="0" smtClean="0"/>
              <a:t> </a:t>
            </a:r>
            <a:r>
              <a:rPr lang="sk-SK" dirty="0" err="1" smtClean="0"/>
              <a:t>Coronatus</a:t>
            </a:r>
            <a:r>
              <a:rPr lang="sk-SK" dirty="0" smtClean="0"/>
              <a:t>)</a:t>
            </a:r>
          </a:p>
          <a:p>
            <a:r>
              <a:rPr lang="sk-SK" dirty="0" smtClean="0"/>
              <a:t>Druh modlivky</a:t>
            </a:r>
          </a:p>
          <a:p>
            <a:r>
              <a:rPr lang="sk-SK" dirty="0" smtClean="0"/>
              <a:t>Známa </a:t>
            </a:r>
            <a:r>
              <a:rPr lang="sk-SK" dirty="0" smtClean="0"/>
              <a:t>aj ako Modlivka Ružová</a:t>
            </a:r>
          </a:p>
          <a:p>
            <a:r>
              <a:rPr lang="sk-SK" dirty="0" smtClean="0"/>
              <a:t>Vieme ich nájsť v dažďových pralesoch juhovýchodnej Ázie , ako napríklad </a:t>
            </a:r>
            <a:r>
              <a:rPr lang="sk-SK" dirty="0" err="1" smtClean="0"/>
              <a:t>Malaysia</a:t>
            </a:r>
            <a:r>
              <a:rPr lang="sk-SK" dirty="0" smtClean="0"/>
              <a:t>, </a:t>
            </a:r>
            <a:r>
              <a:rPr lang="sk-SK" dirty="0" err="1" smtClean="0"/>
              <a:t>Myanmar</a:t>
            </a:r>
            <a:r>
              <a:rPr lang="sk-SK" dirty="0" smtClean="0"/>
              <a:t>, Thajsko a Indonézia.</a:t>
            </a:r>
            <a:endParaRPr lang="sk-SK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orchid man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399"/>
            <a:ext cx="9144000" cy="6865399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sk-SK" dirty="0" smtClean="0"/>
              <a:t>    Je charakterizovaná prekrásnymi farbami a štruktúrou tela ktorá je výborne adaptovaná pre splývanie a kamufláž. Splýva tak , že napodobňuje časti orchidey. Jej štyri chodiace končatiny napodobňujú okvetné lístky a predné zubaté končatiny slúžia presne tak ako u iných modliviek , na lapanie potravy. 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VÃ½sledok vyhÄ¾adÃ¡vania obrÃ¡zk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Niektoré sú také šikovné , že vedia byť pomerne neviditeľné (skoro ako </a:t>
            </a:r>
            <a:r>
              <a:rPr lang="sk-SK" dirty="0" err="1" smtClean="0"/>
              <a:t>drax</a:t>
            </a:r>
            <a:r>
              <a:rPr lang="sk-SK" dirty="0" smtClean="0"/>
              <a:t>)</a:t>
            </a:r>
          </a:p>
        </p:txBody>
      </p:sp>
      <p:pic>
        <p:nvPicPr>
          <p:cNvPr id="3074" name="Picture 2" descr="VÃ½sledok vyhÄ¾adÃ¡vania obrÃ¡zkov pre dopyt orchid mantis best camoufl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90801"/>
            <a:ext cx="9144000" cy="4267200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/>
              <a:t>Tieto modlivky majú jeden </a:t>
            </a:r>
            <a:r>
              <a:rPr lang="sk-SK" sz="2800" dirty="0" smtClean="0"/>
              <a:t>z najväčších </a:t>
            </a:r>
            <a:r>
              <a:rPr lang="sk-SK" sz="2800" dirty="0" smtClean="0"/>
              <a:t>sexuálnych </a:t>
            </a:r>
            <a:r>
              <a:rPr lang="sk-SK" sz="2800" dirty="0" err="1" smtClean="0"/>
              <a:t>dizmorfizmov</a:t>
            </a:r>
            <a:r>
              <a:rPr lang="sk-SK" sz="2800" dirty="0" smtClean="0"/>
              <a:t> zo všetkých modliviek</a:t>
            </a:r>
          </a:p>
          <a:p>
            <a:r>
              <a:rPr lang="sk-SK" sz="2800" dirty="0" smtClean="0"/>
              <a:t>Samce môžu byť viac ako o polovicu menšie ako samice         </a:t>
            </a:r>
          </a:p>
          <a:p>
            <a:endParaRPr lang="sk-SK" dirty="0" smtClean="0"/>
          </a:p>
          <a:p>
            <a:r>
              <a:rPr lang="sk-SK" dirty="0" smtClean="0"/>
              <a:t>                              &lt;</a:t>
            </a:r>
            <a:endParaRPr lang="sk-SK" dirty="0"/>
          </a:p>
        </p:txBody>
      </p:sp>
      <p:pic>
        <p:nvPicPr>
          <p:cNvPr id="20482" name="Picture 2" descr="VÃ½sledok vyhÄ¾adÃ¡vania obrÃ¡zkov pre dopyt orchid mantis sexual dimorphis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984200" y="22174200"/>
            <a:ext cx="17068800" cy="12801600"/>
          </a:xfrm>
          <a:prstGeom prst="rect">
            <a:avLst/>
          </a:prstGeom>
          <a:noFill/>
        </p:spPr>
      </p:pic>
      <p:pic>
        <p:nvPicPr>
          <p:cNvPr id="20484" name="Picture 4" descr="VÃ½sledok vyhÄ¾adÃ¡vania obrÃ¡zkov pre dopyt orchid mantis sexual dimorphi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143250"/>
            <a:ext cx="4953000" cy="3714750"/>
          </a:xfrm>
          <a:prstGeom prst="rect">
            <a:avLst/>
          </a:prstGeom>
          <a:noFill/>
        </p:spPr>
      </p:pic>
      <p:pic>
        <p:nvPicPr>
          <p:cNvPr id="6" name="Picture 4" descr="VÃ½sledok vyhÄ¾adÃ¡vania obrÃ¡zkov pre dopyt orchid mantis sexual dimorphis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657600"/>
            <a:ext cx="2743200" cy="2057400"/>
          </a:xfrm>
          <a:prstGeom prst="rect">
            <a:avLst/>
          </a:prstGeo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Dokážu si meniť </a:t>
            </a:r>
            <a:r>
              <a:rPr lang="sk-SK" smtClean="0"/>
              <a:t>farbu z </a:t>
            </a:r>
            <a:r>
              <a:rPr lang="sk-SK" dirty="0" smtClean="0"/>
              <a:t>ružovej na hnedú a naopak , podľa toho aké je prostredie.</a:t>
            </a:r>
            <a:endParaRPr lang="sk-SK" dirty="0"/>
          </a:p>
        </p:txBody>
      </p:sp>
      <p:pic>
        <p:nvPicPr>
          <p:cNvPr id="21506" name="Picture 2" descr="VÃ½sledok vyhÄ¾adÃ¡vania obrÃ¡zkov pre dopyt orchid mant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7000"/>
            <a:ext cx="4648200" cy="4191000"/>
          </a:xfrm>
          <a:prstGeom prst="rect">
            <a:avLst/>
          </a:prstGeom>
          <a:noFill/>
        </p:spPr>
      </p:pic>
      <p:pic>
        <p:nvPicPr>
          <p:cNvPr id="21508" name="Picture 4" descr="VÃ½sledok vyhÄ¾adÃ¡vania obrÃ¡zkov pre dopyt brown orchid manti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667001"/>
            <a:ext cx="4495800" cy="41910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247</Words>
  <PresentationFormat>Prezentácia na obrazovke (4:3)</PresentationFormat>
  <Paragraphs>32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Motív Office</vt:lpstr>
      <vt:lpstr>Intro</vt:lpstr>
      <vt:lpstr>Modlivka Orchideová</vt:lpstr>
      <vt:lpstr>Základné informácie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Patrik Smorada</dc:creator>
  <cp:lastModifiedBy>Smoky</cp:lastModifiedBy>
  <cp:revision>2</cp:revision>
  <dcterms:created xsi:type="dcterms:W3CDTF">2019-01-04T10:01:32Z</dcterms:created>
  <dcterms:modified xsi:type="dcterms:W3CDTF">2019-01-05T14:27:57Z</dcterms:modified>
</cp:coreProperties>
</file>