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D1CB-BD1D-411F-BEED-973F2928659F}" type="datetimeFigureOut">
              <a:rPr lang="sk-SK" smtClean="0"/>
              <a:t>11. 3. 2018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5BF6-3ACC-4062-B777-3F05B054AE4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sk-SK" sz="6000" dirty="0" err="1" smtClean="0">
                <a:latin typeface="Adobe Caslon Pro Bold" pitchFamily="18" charset="-18"/>
              </a:rPr>
              <a:t>Fair-play</a:t>
            </a:r>
            <a:endParaRPr lang="sk-SK" sz="6000" dirty="0">
              <a:latin typeface="Adobe Caslon Pro Bold" pitchFamily="18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314" name="Picture 2" descr="VÃ½sledok vyhÄ¾adÃ¡vania obrÃ¡zkov pre dopyt futb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6048672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to vlastne „</a:t>
            </a:r>
            <a:r>
              <a:rPr lang="sk-SK" dirty="0" err="1" smtClean="0"/>
              <a:t>fairplay</a:t>
            </a:r>
            <a:r>
              <a:rPr lang="sk-SK" dirty="0" smtClean="0"/>
              <a:t>“?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 </a:t>
            </a:r>
            <a:r>
              <a:rPr lang="sk-SK" b="1" dirty="0"/>
              <a:t>fair </a:t>
            </a:r>
            <a:r>
              <a:rPr lang="sk-SK" b="1" dirty="0" err="1"/>
              <a:t>play</a:t>
            </a:r>
            <a:r>
              <a:rPr lang="sk-SK" dirty="0"/>
              <a:t> je základným predpokladom športového súťaženia, ktoré obsahuje dodržiavanie pravidiel, športové správanie, pomoc druhému súťažiacemu, atď. Športové správanie </a:t>
            </a:r>
            <a:r>
              <a:rPr lang="sk-SK" b="1" dirty="0"/>
              <a:t>fair </a:t>
            </a:r>
            <a:r>
              <a:rPr lang="sk-SK" b="1" dirty="0" err="1"/>
              <a:t>play</a:t>
            </a:r>
            <a:r>
              <a:rPr lang="sk-SK" dirty="0"/>
              <a:t> je, keď športovec úmyselne ohrozí svoje umiestnenie/bodovanie v závode, aby pomohol inému súťažiacemu, ktorého postihla nečakaná komplikácia, ale taktiež uznanie porážky a celkové pokojné a profesionálne vystupovanie.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Zásady </a:t>
            </a:r>
            <a:r>
              <a:rPr lang="sk-SK" dirty="0" err="1" smtClean="0"/>
              <a:t>fairplay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súťaži bojuje čestne a podľa pravidiel.</a:t>
            </a:r>
          </a:p>
          <a:p>
            <a:r>
              <a:rPr lang="sk-SK" dirty="0"/>
              <a:t>Uzná, že súper je lepší, v cieli alebo po zápase mu podá ruku, vzdám mu tým česť.</a:t>
            </a:r>
          </a:p>
          <a:p>
            <a:r>
              <a:rPr lang="sk-SK" dirty="0"/>
              <a:t>Víťazstvo nie je dôvodom k nadradenosti.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 porazený si zaslúži uznanie, nie je terčom posmechu, ani skrytého.</a:t>
            </a:r>
          </a:p>
          <a:p>
            <a:r>
              <a:rPr lang="sk-SK" dirty="0"/>
              <a:t>Súťaž má rovnaké podmienky pre všetkých hráčov či pretekárov.</a:t>
            </a:r>
          </a:p>
          <a:p>
            <a:r>
              <a:rPr lang="sk-SK" dirty="0"/>
              <a:t>V súťaži rešpektuje pokyny a nariadenia rozhodcov a organizátorov, riadi sa nimi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Chce vyhrať, ale nie však za každú cenu.</a:t>
            </a:r>
          </a:p>
          <a:p>
            <a:r>
              <a:rPr lang="sk-SK" dirty="0"/>
              <a:t>Diváci sú súčasťou športovej akcie, potleskom vzdajú česť víťazovi aj porazenému.</a:t>
            </a:r>
          </a:p>
          <a:p>
            <a:r>
              <a:rPr lang="sk-SK" dirty="0"/>
              <a:t>Férové športové správanie je mu vlastné aj v každodenných životných situáciách.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Svojím správaním ide príkladom mladším a starším športovcom.</a:t>
            </a:r>
          </a:p>
          <a:p>
            <a:r>
              <a:rPr lang="sk-SK" dirty="0"/>
              <a:t>Nikomu nenadávajú ani nikoho neponižujú a neohrozujú.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err="1" smtClean="0"/>
              <a:t>Fairplay</a:t>
            </a:r>
            <a:r>
              <a:rPr lang="sk-SK" dirty="0" smtClean="0"/>
              <a:t> je veľmi dôležitý aj keď sa už časom   viac a viac zanedbáva a práve preto by sme sa na športovom podujatí mali podľa zásad </a:t>
            </a:r>
            <a:r>
              <a:rPr lang="sk-SK" dirty="0" err="1" smtClean="0"/>
              <a:t>fairplay</a:t>
            </a:r>
            <a:r>
              <a:rPr lang="sk-SK" dirty="0" smtClean="0"/>
              <a:t> správať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</Words>
  <Application>Microsoft Office PowerPoint</Application>
  <PresentationFormat>Prezentácia na obrazovke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Fair-play</vt:lpstr>
      <vt:lpstr>Čo je to vlastne „fairplay“?</vt:lpstr>
      <vt:lpstr>Zásady fairplay</vt:lpstr>
      <vt:lpstr>Snímka 4</vt:lpstr>
      <vt:lpstr>Snímka 5</vt:lpstr>
      <vt:lpstr>Snímka 6</vt:lpstr>
      <vt:lpstr>Snímka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Fair-play</dc:title>
  <dc:creator>kleky</dc:creator>
  <cp:lastModifiedBy>kleky</cp:lastModifiedBy>
  <cp:revision>1</cp:revision>
  <dcterms:created xsi:type="dcterms:W3CDTF">2018-03-11T20:11:20Z</dcterms:created>
  <dcterms:modified xsi:type="dcterms:W3CDTF">2018-03-11T20:20:45Z</dcterms:modified>
</cp:coreProperties>
</file>