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Nadpis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cxnSp>
        <p:nvCxnSpPr>
          <p:cNvPr id="8" name="Rovná spojnica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nica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á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Zástupný symbol dátumu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6. 1. 2019</a:t>
            </a:fld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6. 1. 2019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6. 1. 2019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obsahu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6. 1. 2019</a:t>
            </a:fld>
            <a:endParaRPr lang="sk-SK"/>
          </a:p>
        </p:txBody>
      </p:sp>
      <p:sp>
        <p:nvSpPr>
          <p:cNvPr id="15" name="Zástupný symbol čísla snímky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6" name="Zástupný symbol päty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7" name="Nadpis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6. 1. 2019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cxnSp>
        <p:nvCxnSpPr>
          <p:cNvPr id="7" name="Rovná spojnica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6. 1. 2019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6. 1. 2019</a:t>
            </a:fld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32" name="Zástupný symbol obsahu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34" name="Zástupný symbol obsahu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2" name="Zástupný symbol textu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cxnSp>
        <p:nvCxnSpPr>
          <p:cNvPr id="10" name="Rovná spojnica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ovná spojnica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6. 1. 2019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6. 1. 2019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Zástupný symbol obsahu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31" name="Nadpis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6. 1. 2019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6. 1. 2019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textu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4" name="Zástupný symbol dátumu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6. 1. 2019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5" name="Zástupný symbol nadpisu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743200" y="5943600"/>
            <a:ext cx="8305800" cy="1143000"/>
          </a:xfrm>
        </p:spPr>
        <p:txBody>
          <a:bodyPr/>
          <a:lstStyle/>
          <a:p>
            <a:r>
              <a:rPr lang="sk-SK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Daniela </a:t>
            </a:r>
            <a:r>
              <a:rPr lang="sk-SK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Janošková</a:t>
            </a:r>
            <a:endParaRPr lang="sk-SK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57200" y="0"/>
            <a:ext cx="8305800" cy="1981200"/>
          </a:xfrm>
        </p:spPr>
        <p:txBody>
          <a:bodyPr/>
          <a:lstStyle/>
          <a:p>
            <a:r>
              <a:rPr lang="sk-SK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Fyziológia a kynológia psa</a:t>
            </a:r>
            <a:endParaRPr lang="sk-SK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27" name="Picture 3" descr="C:\Users\danie\Desktop\All\Marly\IMGP594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2209800"/>
            <a:ext cx="5181600" cy="34413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000" b="1" dirty="0" smtClean="0"/>
              <a:t>Poslušnosť</a:t>
            </a:r>
            <a:r>
              <a:rPr lang="sk-SK" sz="2000" dirty="0" smtClean="0"/>
              <a:t> je základnou kynologickou disciplínou v akomkoľvek kynologickom športe alebo pracovnom obore</a:t>
            </a:r>
            <a:r>
              <a:rPr lang="sk-SK" sz="2000" dirty="0" smtClean="0"/>
              <a:t>.</a:t>
            </a:r>
          </a:p>
          <a:p>
            <a:r>
              <a:rPr lang="sk-SK" sz="2000" dirty="0" smtClean="0"/>
              <a:t>Pes musí dokonale zvládnuť chôdzu pri nohe, privolanie, </a:t>
            </a:r>
            <a:r>
              <a:rPr lang="sk-SK" sz="2000" dirty="0" smtClean="0"/>
              <a:t>odloženie, </a:t>
            </a:r>
            <a:r>
              <a:rPr lang="sk-SK" sz="2000" dirty="0" err="1" smtClean="0"/>
              <a:t>aport</a:t>
            </a:r>
            <a:r>
              <a:rPr lang="sk-SK" sz="2000" dirty="0" smtClean="0"/>
              <a:t>, prekážky, a podobné cviky. </a:t>
            </a:r>
            <a:endParaRPr lang="sk-SK" sz="2000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b="1" dirty="0" smtClean="0">
                <a:solidFill>
                  <a:schemeClr val="bg1"/>
                </a:solidFill>
              </a:rPr>
              <a:t>Poslušnosť</a:t>
            </a:r>
            <a:endParaRPr lang="sk-SK" dirty="0">
              <a:solidFill>
                <a:schemeClr val="bg1"/>
              </a:solidFill>
            </a:endParaRPr>
          </a:p>
        </p:txBody>
      </p:sp>
      <p:pic>
        <p:nvPicPr>
          <p:cNvPr id="4" name="Obrázok 3" descr="IMGP305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-220355" y="3649355"/>
            <a:ext cx="3581402" cy="2378692"/>
          </a:xfrm>
          <a:prstGeom prst="rect">
            <a:avLst/>
          </a:prstGeom>
        </p:spPr>
      </p:pic>
      <p:pic>
        <p:nvPicPr>
          <p:cNvPr id="5" name="Obrázok 4" descr="IMGP682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5227661" y="3230539"/>
            <a:ext cx="3809999" cy="2530522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 smtClean="0"/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219200"/>
          </a:xfrm>
        </p:spPr>
        <p:txBody>
          <a:bodyPr>
            <a:normAutofit fontScale="90000"/>
          </a:bodyPr>
          <a:lstStyle/>
          <a:p>
            <a:pPr algn="ctr"/>
            <a:r>
              <a:rPr lang="sk-SK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Anatómia jednotlivých orgánových systémov</a:t>
            </a:r>
            <a:endParaRPr lang="sk-SK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051" name="Picture 3" descr="C:\Users\danie\Desktop\Stavb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524000"/>
            <a:ext cx="7391400" cy="49090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1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Zabezpečuje výmenu plynov medzi organizmom a vonkajším prostredím</a:t>
            </a:r>
            <a:endParaRPr lang="sk-SK" sz="1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Dýchacia sústava</a:t>
            </a:r>
            <a:endParaRPr lang="sk-SK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074" name="Picture 2" descr="C:\Users\danie\Desktop\no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981200"/>
            <a:ext cx="6424992" cy="4267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 smtClean="0"/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Zuby</a:t>
            </a:r>
            <a:endParaRPr lang="sk-SK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098" name="Picture 2" descr="Výsledok vyhľadávania obrázkov pre dopyt druhy zubov ps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371600"/>
            <a:ext cx="4506685" cy="3505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099" name="Picture 3" descr="C:\Users\danie\Desktop\zub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301140"/>
            <a:ext cx="7924800" cy="52633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Riadi vnútorné procesy v organizme, je vo vzťahu s vonkajším prostredím, čo sa prejavuje schopnosťou organizmu prijímať podnety rôzneho charakteru.</a:t>
            </a:r>
          </a:p>
          <a:p>
            <a:r>
              <a:rPr lang="sk-SK" dirty="0" smtClean="0"/>
              <a:t>Delí sa na: </a:t>
            </a:r>
            <a:r>
              <a:rPr lang="sk-SK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Centrálnu nervovú sústavu (</a:t>
            </a:r>
            <a:r>
              <a:rPr lang="sk-SK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mozog,miecha</a:t>
            </a:r>
            <a:r>
              <a:rPr lang="sk-SK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)</a:t>
            </a:r>
          </a:p>
          <a:p>
            <a:r>
              <a:rPr lang="sk-SK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       Periférnu nervovú sústavu (</a:t>
            </a:r>
            <a:r>
              <a:rPr lang="sk-SK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ganglie</a:t>
            </a:r>
            <a:r>
              <a:rPr lang="sk-SK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a nervy)</a:t>
            </a:r>
          </a:p>
          <a:p>
            <a:endParaRPr lang="sk-SK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Nervová sústava</a:t>
            </a:r>
            <a:endParaRPr lang="sk-SK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7410" name="Picture 2" descr="Výsledok vyhľadávania obrázkov pre dopyt nervova sustava ps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057400"/>
            <a:ext cx="5943600" cy="44602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Emócia</a:t>
            </a:r>
            <a:r>
              <a:rPr lang="sk-SK" dirty="0" smtClean="0"/>
              <a:t>- znamená citové rozpoloženie.</a:t>
            </a:r>
          </a:p>
          <a:p>
            <a:r>
              <a:rPr lang="sk-SK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Motivácia</a:t>
            </a:r>
            <a:r>
              <a:rPr lang="sk-SK" dirty="0" smtClean="0"/>
              <a:t>-</a:t>
            </a:r>
          </a:p>
          <a:p>
            <a:r>
              <a:rPr lang="sk-SK" dirty="0" smtClean="0"/>
              <a:t> predstavuje príčinu alebo súbor príčin, ktoré usmerňujú správanie.</a:t>
            </a:r>
          </a:p>
          <a:p>
            <a:r>
              <a:rPr lang="sk-SK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Inštinkt</a:t>
            </a:r>
            <a:r>
              <a:rPr lang="sk-SK" dirty="0" smtClean="0"/>
              <a:t>-</a:t>
            </a:r>
          </a:p>
          <a:p>
            <a:r>
              <a:rPr lang="sk-SK" dirty="0" smtClean="0"/>
              <a:t> je celý komplex </a:t>
            </a:r>
          </a:p>
          <a:p>
            <a:r>
              <a:rPr lang="sk-SK" dirty="0" smtClean="0"/>
              <a:t>pohybovej aktivity</a:t>
            </a:r>
          </a:p>
          <a:p>
            <a:r>
              <a:rPr lang="sk-SK" dirty="0" smtClean="0"/>
              <a:t> a zložitých foriem správania, </a:t>
            </a:r>
          </a:p>
          <a:p>
            <a:r>
              <a:rPr lang="sk-SK" dirty="0" smtClean="0"/>
              <a:t>ktorý je vlastný určitému druhu.</a:t>
            </a:r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Vrodené mechanizmy funkcii CNS</a:t>
            </a:r>
            <a:endParaRPr lang="sk-SK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8434" name="Picture 2" descr="C:\Users\danie\Desktop\All\Marly\IMGP485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5278801" y="3484199"/>
            <a:ext cx="3505200" cy="23280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Kynológia je zjednodušene veda o psoch. </a:t>
            </a:r>
          </a:p>
          <a:p>
            <a:r>
              <a:rPr lang="sk-SK" dirty="0" smtClean="0"/>
              <a:t>Kynológia sa zaoberá psom ako najstarším a najbližším spoločníkom človeka všeobecne.</a:t>
            </a:r>
          </a:p>
          <a:p>
            <a:r>
              <a:rPr lang="sk-SK" dirty="0" smtClean="0"/>
              <a:t>Spája vedomosti o pôvode a genetike psa, výcvik psov a prácu so psami, psie športy, chov a odchov ...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Kynológia a základná poslušnosť</a:t>
            </a:r>
            <a:endParaRPr lang="sk-SK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9458" name="Picture 2" descr="Výsledok vyhľadávania obrázkov pre dopyt Kynológ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3733800"/>
            <a:ext cx="2116990" cy="2971800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000" b="1" dirty="0" smtClean="0"/>
              <a:t>Športová kynológia</a:t>
            </a:r>
            <a:r>
              <a:rPr lang="sk-SK" sz="2000" dirty="0" smtClean="0"/>
              <a:t> je </a:t>
            </a:r>
            <a:r>
              <a:rPr lang="sk-SK" sz="2000" dirty="0" smtClean="0"/>
              <a:t>kynologická disciplína športového </a:t>
            </a:r>
            <a:r>
              <a:rPr lang="sk-SK" sz="2000" dirty="0" smtClean="0"/>
              <a:t>charakteru, ktorej účastníkom je dvojica: </a:t>
            </a:r>
            <a:r>
              <a:rPr lang="sk-SK" sz="2000" dirty="0" smtClean="0"/>
              <a:t>psovod </a:t>
            </a:r>
            <a:r>
              <a:rPr lang="sk-SK" sz="2000" dirty="0" smtClean="0"/>
              <a:t>so svojim </a:t>
            </a:r>
            <a:r>
              <a:rPr lang="sk-SK" sz="2000" dirty="0" smtClean="0"/>
              <a:t>psom. </a:t>
            </a:r>
          </a:p>
          <a:p>
            <a:r>
              <a:rPr lang="sk-SK" sz="2000" dirty="0" smtClean="0"/>
              <a:t>Športová kynológia pozostáva z troch hlavných disciplín: </a:t>
            </a:r>
          </a:p>
          <a:p>
            <a:r>
              <a:rPr lang="sk-SK" sz="2000" b="1" dirty="0" smtClean="0">
                <a:solidFill>
                  <a:schemeClr val="bg1"/>
                </a:solidFill>
              </a:rPr>
              <a:t>pachové práce</a:t>
            </a:r>
          </a:p>
          <a:p>
            <a:r>
              <a:rPr lang="sk-SK" sz="2000" b="1" dirty="0" smtClean="0">
                <a:solidFill>
                  <a:schemeClr val="bg1"/>
                </a:solidFill>
              </a:rPr>
              <a:t>poslušnosť</a:t>
            </a:r>
          </a:p>
          <a:p>
            <a:r>
              <a:rPr lang="sk-SK" sz="2000" b="1" dirty="0" smtClean="0">
                <a:solidFill>
                  <a:schemeClr val="bg1"/>
                </a:solidFill>
              </a:rPr>
              <a:t>obrana</a:t>
            </a:r>
          </a:p>
          <a:p>
            <a:r>
              <a:rPr lang="sk-SK" sz="2000" b="1" dirty="0" smtClean="0">
                <a:solidFill>
                  <a:schemeClr val="bg1"/>
                </a:solidFill>
              </a:rPr>
              <a:t>špeciálne cviky</a:t>
            </a:r>
          </a:p>
          <a:p>
            <a:endParaRPr lang="sk-SK" sz="2000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 smtClean="0">
                <a:solidFill>
                  <a:schemeClr val="bg1"/>
                </a:solidFill>
              </a:rPr>
              <a:t>Športová </a:t>
            </a:r>
            <a:r>
              <a:rPr lang="sk-SK" b="1" dirty="0" err="1" smtClean="0">
                <a:solidFill>
                  <a:schemeClr val="bg1"/>
                </a:solidFill>
              </a:rPr>
              <a:t>kynoógia</a:t>
            </a:r>
            <a:endParaRPr lang="sk-SK" b="1" dirty="0">
              <a:solidFill>
                <a:schemeClr val="bg1"/>
              </a:solidFill>
            </a:endParaRPr>
          </a:p>
        </p:txBody>
      </p:sp>
      <p:pic>
        <p:nvPicPr>
          <p:cNvPr id="4" name="Obrázok 3" descr="IMGP277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6200000">
            <a:off x="4287672" y="3256128"/>
            <a:ext cx="3962398" cy="2631742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IMGP488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 rot="5400000">
            <a:off x="5237731" y="1925068"/>
            <a:ext cx="4203841" cy="2792104"/>
          </a:xfrm>
        </p:spPr>
      </p:pic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b="1" dirty="0" smtClean="0">
                <a:solidFill>
                  <a:schemeClr val="bg1"/>
                </a:solidFill>
              </a:rPr>
              <a:t>Pachové </a:t>
            </a:r>
            <a:r>
              <a:rPr lang="sk-SK" b="1" dirty="0" smtClean="0">
                <a:solidFill>
                  <a:schemeClr val="bg1"/>
                </a:solidFill>
              </a:rPr>
              <a:t>práce</a:t>
            </a:r>
            <a:endParaRPr lang="sk-SK" dirty="0">
              <a:solidFill>
                <a:schemeClr val="bg1"/>
              </a:solidFill>
            </a:endParaRPr>
          </a:p>
        </p:txBody>
      </p:sp>
      <p:pic>
        <p:nvPicPr>
          <p:cNvPr id="5" name="Obrázok 4" descr="IMGP488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-208698" y="1961297"/>
            <a:ext cx="4419602" cy="2935407"/>
          </a:xfrm>
          <a:prstGeom prst="rect">
            <a:avLst/>
          </a:prstGeom>
        </p:spPr>
      </p:pic>
      <p:pic>
        <p:nvPicPr>
          <p:cNvPr id="6" name="Obrázok 5" descr="IMGP488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5400000">
            <a:off x="2496119" y="2685482"/>
            <a:ext cx="4648200" cy="3087237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ier">
  <a:themeElements>
    <a:clrScheme name="Papi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i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i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90</TotalTime>
  <Words>220</Words>
  <Application>Microsoft Office PowerPoint</Application>
  <PresentationFormat>Prezentácia na obrazovke (4:3)</PresentationFormat>
  <Paragraphs>34</Paragraphs>
  <Slides>10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1" baseType="lpstr">
      <vt:lpstr>Papier</vt:lpstr>
      <vt:lpstr>Fyziológia a kynológia psa</vt:lpstr>
      <vt:lpstr>Anatómia jednotlivých orgánových systémov</vt:lpstr>
      <vt:lpstr>Dýchacia sústava</vt:lpstr>
      <vt:lpstr>Zuby</vt:lpstr>
      <vt:lpstr>Nervová sústava</vt:lpstr>
      <vt:lpstr>Vrodené mechanizmy funkcii CNS</vt:lpstr>
      <vt:lpstr>Kynológia a základná poslušnosť</vt:lpstr>
      <vt:lpstr>Športová kynoógia</vt:lpstr>
      <vt:lpstr>Pachové práce</vt:lpstr>
      <vt:lpstr>Poslušnosť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Fyziológia a kynológia psa</dc:title>
  <dc:creator>danie</dc:creator>
  <cp:lastModifiedBy>danielajanoskova02@gmail.com</cp:lastModifiedBy>
  <cp:revision>11</cp:revision>
  <dcterms:created xsi:type="dcterms:W3CDTF">2019-01-05T12:37:08Z</dcterms:created>
  <dcterms:modified xsi:type="dcterms:W3CDTF">2019-01-06T16:33:26Z</dcterms:modified>
</cp:coreProperties>
</file>