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0D15D4-7D47-4E0B-A936-408B361164A3}" type="datetimeFigureOut">
              <a:rPr lang="sk-SK" smtClean="0"/>
              <a:pPr/>
              <a:t>08.01.2019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518E3C9-91D4-4538-8EF3-7B716BA4269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dissolve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sk/imghp?hl=sk" TargetMode="External"/><Relationship Id="rId2" Type="http://schemas.openxmlformats.org/officeDocument/2006/relationships/hyperlink" Target="https://www.vsetkoogmo.sk/ind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.wikipedia.org/wiki/Geneticky_modifikovan%C3%BD_organizmus" TargetMode="External"/><Relationship Id="rId4" Type="http://schemas.openxmlformats.org/officeDocument/2006/relationships/hyperlink" Target="http://www.gymzv.sk/~kikco/strana2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62912" cy="1755777"/>
          </a:xfrm>
        </p:spPr>
        <p:txBody>
          <a:bodyPr>
            <a:noAutofit/>
          </a:bodyPr>
          <a:lstStyle/>
          <a:p>
            <a:r>
              <a:rPr lang="sk-SK" sz="4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GENETICKY MODIFIKOVANÉ ORGANIZMY (GMO)</a:t>
            </a:r>
            <a:endParaRPr lang="sk-SK" sz="4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544" y="2285992"/>
            <a:ext cx="8062912" cy="4214842"/>
          </a:xfrm>
        </p:spPr>
        <p:txBody>
          <a:bodyPr>
            <a:normAutofit/>
          </a:bodyPr>
          <a:lstStyle/>
          <a:p>
            <a:r>
              <a:rPr lang="sk-SK" sz="2400" b="1" dirty="0" smtClean="0"/>
              <a:t>Jakub Medvec 1.A</a:t>
            </a:r>
            <a:endParaRPr lang="sk-SK" sz="2400" b="1" dirty="0"/>
          </a:p>
        </p:txBody>
      </p:sp>
      <p:pic>
        <p:nvPicPr>
          <p:cNvPr id="4" name="Picture 2" descr="Výsledok vyhľadávania obrázkov pre dopyt gm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429000"/>
            <a:ext cx="5081887" cy="28575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ZDROJE</a:t>
            </a:r>
            <a:endParaRPr lang="sk-SK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688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sz="2000" dirty="0" smtClean="0">
                <a:hlinkClick r:id="rId2"/>
              </a:rPr>
              <a:t>https://www.vsetkoogmo.sk/index.php</a:t>
            </a:r>
            <a:endParaRPr lang="sk-SK" sz="2000" dirty="0" smtClean="0"/>
          </a:p>
          <a:p>
            <a:pPr>
              <a:buFont typeface="Wingdings" pitchFamily="2" charset="2"/>
              <a:buChar char="Ø"/>
            </a:pPr>
            <a:r>
              <a:rPr lang="sk-SK" sz="2000" dirty="0" smtClean="0">
                <a:hlinkClick r:id="rId3"/>
              </a:rPr>
              <a:t>https://www.google.sk/imghp?hl=sk</a:t>
            </a:r>
            <a:endParaRPr lang="sk-SK" sz="2000" dirty="0" smtClean="0"/>
          </a:p>
          <a:p>
            <a:pPr>
              <a:buFont typeface="Wingdings" pitchFamily="2" charset="2"/>
              <a:buChar char="Ø"/>
            </a:pPr>
            <a:r>
              <a:rPr lang="sk-SK" sz="2000" dirty="0" smtClean="0">
                <a:hlinkClick r:id="rId4"/>
              </a:rPr>
              <a:t>http://www.gymzv.sk/~kikco/strana2.html</a:t>
            </a:r>
            <a:endParaRPr lang="sk-SK" sz="2000" dirty="0" smtClean="0"/>
          </a:p>
          <a:p>
            <a:pPr>
              <a:buFont typeface="Wingdings" pitchFamily="2" charset="2"/>
              <a:buChar char="Ø"/>
            </a:pPr>
            <a:r>
              <a:rPr lang="sk-SK" sz="2000" dirty="0" smtClean="0">
                <a:hlinkClick r:id="rId5"/>
              </a:rPr>
              <a:t>https://sk.wikipedia.org/wiki/Geneticky_modifikovan%C3%BD_organizmus</a:t>
            </a:r>
            <a:endParaRPr lang="sk-SK" sz="2000" dirty="0" smtClean="0"/>
          </a:p>
          <a:p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2000264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</a:t>
            </a:r>
            <a:endParaRPr lang="sk-SK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2" name="Picture 2" descr="Výsledok vyhľadávania obrázkov pre dopyt b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3357585" cy="335758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 JE TO GMO</a:t>
            </a:r>
            <a:endParaRPr lang="sk-SK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23574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000" dirty="0" smtClean="0"/>
              <a:t>GMO sú výsledok laboratórneho procesu, pri ktorom sa vezmú gény z DNA jedného organizmu a umelo sa vnútia do génu druhého organizmu.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Sú to väčšinou nesúvisiace rastliny alebo živočíchy.</a:t>
            </a:r>
          </a:p>
          <a:p>
            <a:pPr>
              <a:buFont typeface="Wingdings" pitchFamily="2" charset="2"/>
              <a:buChar char="Ø"/>
            </a:pPr>
            <a:endParaRPr lang="sk-SK" sz="2400" dirty="0"/>
          </a:p>
        </p:txBody>
      </p:sp>
      <p:pic>
        <p:nvPicPr>
          <p:cNvPr id="1030" name="Picture 6" descr="Výsledok vyhľadávania obrázkov pre dopyt gm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402865"/>
            <a:ext cx="7429552" cy="324363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/>
          <a:lstStyle/>
          <a:p>
            <a:r>
              <a:rPr lang="sk-SK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KDE SA MÔŽEME STRETNÚŤ S GMO?</a:t>
            </a:r>
            <a:endParaRPr lang="sk-SK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362" name="Picture 2" descr="Výsledok vyhľadávania obrázkov pre dopyt kukuri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2952770" cy="2214578"/>
          </a:xfrm>
          <a:prstGeom prst="rect">
            <a:avLst/>
          </a:prstGeom>
          <a:noFill/>
        </p:spPr>
      </p:pic>
      <p:pic>
        <p:nvPicPr>
          <p:cNvPr id="15364" name="Picture 4" descr="Výsledok vyhľadávania obrázkov pre dopyt paradaj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857364"/>
            <a:ext cx="3214710" cy="2143141"/>
          </a:xfrm>
          <a:prstGeom prst="rect">
            <a:avLst/>
          </a:prstGeom>
          <a:noFill/>
        </p:spPr>
      </p:pic>
      <p:pic>
        <p:nvPicPr>
          <p:cNvPr id="15366" name="Picture 6" descr="Súvisiaci obrázok"/>
          <p:cNvPicPr>
            <a:picLocks noChangeAspect="1" noChangeArrowheads="1"/>
          </p:cNvPicPr>
          <p:nvPr/>
        </p:nvPicPr>
        <p:blipFill rotWithShape="1">
          <a:blip r:embed="rId4"/>
          <a:srcRect b="7837"/>
          <a:stretch/>
        </p:blipFill>
        <p:spPr bwMode="auto">
          <a:xfrm>
            <a:off x="1357290" y="4357694"/>
            <a:ext cx="2855287" cy="2304363"/>
          </a:xfrm>
          <a:prstGeom prst="rect">
            <a:avLst/>
          </a:prstGeom>
          <a:noFill/>
        </p:spPr>
      </p:pic>
      <p:pic>
        <p:nvPicPr>
          <p:cNvPr id="15368" name="Picture 8" descr="Výsledok vyhľadávania obrázkov pre dopyt zvierat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4286256"/>
            <a:ext cx="3186134" cy="23896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OZNAČENIE GMO</a:t>
            </a:r>
            <a:endParaRPr lang="sk-SK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831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000" dirty="0" smtClean="0"/>
              <a:t>Pokiaľ potraviny predstavujú viac ako 0,9% váhy, musí byť ich GMO pôvod uvedený na obale.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Niektoré krajiny nevyžadujú označovanie GMO zložiek na obaloch potravín.</a:t>
            </a:r>
            <a:endParaRPr lang="sk-SK" sz="2000" dirty="0"/>
          </a:p>
        </p:txBody>
      </p:sp>
      <p:pic>
        <p:nvPicPr>
          <p:cNvPr id="4" name="Picture 7" descr="http://i.treehugger.com/images/2007/10/24/GM%20lab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286124"/>
            <a:ext cx="4303494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RIZIKÁ GMO</a:t>
            </a:r>
            <a:endParaRPr lang="sk-SK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000" dirty="0" smtClean="0"/>
              <a:t>Aj dlho po ukončení konzumácie GM potravín môžu geneticky modifikované proteíny zostať v organizme a rozmnožovať sa. Takéto chronické vystavenie sa cudzím génom môže zasa spôsobiť nepredvídateľné následky, a to najmä preto, že mnohé tieto gény sú odolné voči antibiotikám.</a:t>
            </a:r>
          </a:p>
          <a:p>
            <a:endParaRPr lang="sk-SK" sz="2000" dirty="0"/>
          </a:p>
        </p:txBody>
      </p:sp>
      <p:sp>
        <p:nvSpPr>
          <p:cNvPr id="16386" name="AutoShape 2" descr="Výsledok vyhľadávania obrázkov pre dopyt rizika g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88" name="AutoShape 4" descr="Výsledok vyhľadávania obrázkov pre dopyt rizika g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90" name="AutoShape 6" descr="Výsledok vyhľadávania obrázkov pre dopyt rizika g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92" name="Picture 8" descr="Výsledok vyhľadávania obrázkov pre dopyt rizika gmo"/>
          <p:cNvPicPr>
            <a:picLocks noChangeAspect="1" noChangeArrowheads="1"/>
          </p:cNvPicPr>
          <p:nvPr/>
        </p:nvPicPr>
        <p:blipFill>
          <a:blip r:embed="rId2"/>
          <a:srcRect l="65590" t="33582" r="7319"/>
          <a:stretch>
            <a:fillRect/>
          </a:stretch>
        </p:blipFill>
        <p:spPr bwMode="auto">
          <a:xfrm>
            <a:off x="785786" y="3857628"/>
            <a:ext cx="2659286" cy="2491305"/>
          </a:xfrm>
          <a:prstGeom prst="rect">
            <a:avLst/>
          </a:prstGeom>
          <a:noFill/>
        </p:spPr>
      </p:pic>
      <p:pic>
        <p:nvPicPr>
          <p:cNvPr id="16394" name="Picture 10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643314"/>
            <a:ext cx="4903044" cy="28717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AKO SA VYHNÚŤ GMO</a:t>
            </a:r>
            <a:endParaRPr lang="sk-SK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3357586"/>
          </a:xfrm>
        </p:spPr>
        <p:txBody>
          <a:bodyPr>
            <a:normAutofit/>
          </a:bodyPr>
          <a:lstStyle/>
          <a:p>
            <a:r>
              <a:rPr lang="sk-SK" sz="2000" dirty="0" smtClean="0"/>
              <a:t>Kupujte BIO produkty</a:t>
            </a:r>
          </a:p>
          <a:p>
            <a:r>
              <a:rPr lang="sk-SK" sz="2000" dirty="0" smtClean="0"/>
              <a:t>Kupujte výrobky s označením „GMO </a:t>
            </a:r>
            <a:r>
              <a:rPr lang="sk-SK" sz="2000" dirty="0" err="1" smtClean="0"/>
              <a:t>free</a:t>
            </a:r>
            <a:r>
              <a:rPr lang="sk-SK" sz="2000" dirty="0" smtClean="0"/>
              <a:t>“</a:t>
            </a:r>
          </a:p>
          <a:p>
            <a:r>
              <a:rPr lang="sk-SK" sz="2000" dirty="0" smtClean="0"/>
              <a:t>Vyhnite sa spracovaným potravinám</a:t>
            </a:r>
          </a:p>
          <a:p>
            <a:r>
              <a:rPr lang="sk-SK" sz="2000" dirty="0" smtClean="0"/>
              <a:t>Vyhnite sa najčastejšie pestovaným GM plodinám</a:t>
            </a:r>
          </a:p>
          <a:p>
            <a:r>
              <a:rPr lang="sk-SK" sz="2000" dirty="0" smtClean="0"/>
              <a:t>Vyhnite sa výrobkom z krajín, kde sa najviac pestujú GM plodiny</a:t>
            </a:r>
          </a:p>
          <a:p>
            <a:r>
              <a:rPr lang="sk-SK" sz="2000" dirty="0" smtClean="0"/>
              <a:t>Nakupujte výrobky od poctivých výrobcov</a:t>
            </a:r>
          </a:p>
          <a:p>
            <a:r>
              <a:rPr lang="sk-SK" sz="2000" dirty="0" smtClean="0"/>
              <a:t>Produkujte si vlastné potraviny</a:t>
            </a:r>
            <a:endParaRPr lang="sk-SK" sz="2000" dirty="0"/>
          </a:p>
        </p:txBody>
      </p:sp>
      <p:pic>
        <p:nvPicPr>
          <p:cNvPr id="1026" name="Picture 2" descr="Výsledok vyhľadávania obrázkov pre dopyt gmo free"/>
          <p:cNvPicPr>
            <a:picLocks noChangeAspect="1" noChangeArrowheads="1"/>
          </p:cNvPicPr>
          <p:nvPr/>
        </p:nvPicPr>
        <p:blipFill>
          <a:blip r:embed="rId2" cstate="print"/>
          <a:srcRect b="8536"/>
          <a:stretch>
            <a:fillRect/>
          </a:stretch>
        </p:blipFill>
        <p:spPr bwMode="auto">
          <a:xfrm>
            <a:off x="6215074" y="4286256"/>
            <a:ext cx="2431627" cy="2286016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gm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500570"/>
            <a:ext cx="3110358" cy="207170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VÝHODY GMO</a:t>
            </a:r>
            <a:endParaRPr lang="sk-SK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882808"/>
            <a:ext cx="8686800" cy="45720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sk-SK" sz="2000" dirty="0" smtClean="0"/>
              <a:t>Lacnejšie</a:t>
            </a:r>
          </a:p>
          <a:p>
            <a:pPr lvl="1">
              <a:buFont typeface="Wingdings" pitchFamily="2" charset="2"/>
              <a:buChar char="Ø"/>
            </a:pPr>
            <a:r>
              <a:rPr lang="sk-SK" sz="2000" dirty="0" smtClean="0"/>
              <a:t>Odolnejšie voči škodcom</a:t>
            </a:r>
          </a:p>
          <a:p>
            <a:pPr lvl="1">
              <a:buFont typeface="Wingdings" pitchFamily="2" charset="2"/>
              <a:buChar char="Ø"/>
            </a:pPr>
            <a:r>
              <a:rPr lang="sk-SK" sz="2000" dirty="0" smtClean="0"/>
              <a:t>Šetria životné prostredie</a:t>
            </a:r>
          </a:p>
          <a:p>
            <a:pPr lvl="1">
              <a:buFont typeface="Wingdings" pitchFamily="2" charset="2"/>
              <a:buChar char="Ø"/>
            </a:pPr>
            <a:r>
              <a:rPr lang="sk-SK" sz="2000" dirty="0" smtClean="0"/>
              <a:t>Zdravšie</a:t>
            </a:r>
          </a:p>
          <a:p>
            <a:pPr lvl="1">
              <a:buFont typeface="Wingdings" pitchFamily="2" charset="2"/>
              <a:buChar char="Ø"/>
            </a:pPr>
            <a:r>
              <a:rPr lang="sk-SK" sz="2000" smtClean="0"/>
              <a:t>Lepšia </a:t>
            </a:r>
            <a:r>
              <a:rPr lang="sk-SK" sz="2000" dirty="0" smtClean="0"/>
              <a:t>chuť</a:t>
            </a:r>
          </a:p>
          <a:p>
            <a:pPr lvl="1">
              <a:buFont typeface="Wingdings" pitchFamily="2" charset="2"/>
              <a:buChar char="Ø"/>
            </a:pPr>
            <a:r>
              <a:rPr lang="sk-SK" sz="2000" dirty="0" smtClean="0"/>
              <a:t>Dlhšie vydržia</a:t>
            </a:r>
          </a:p>
        </p:txBody>
      </p:sp>
      <p:pic>
        <p:nvPicPr>
          <p:cNvPr id="19458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290"/>
            <a:ext cx="3048021" cy="2286016"/>
          </a:xfrm>
          <a:prstGeom prst="rect">
            <a:avLst/>
          </a:prstGeom>
          <a:noFill/>
        </p:spPr>
      </p:pic>
      <p:pic>
        <p:nvPicPr>
          <p:cNvPr id="19460" name="Picture 4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571745"/>
            <a:ext cx="2568124" cy="1928826"/>
          </a:xfrm>
          <a:prstGeom prst="rect">
            <a:avLst/>
          </a:prstGeom>
          <a:noFill/>
        </p:spPr>
      </p:pic>
      <p:pic>
        <p:nvPicPr>
          <p:cNvPr id="6" name="Picture 8" descr="Výsledok vyhľadávania obrázkov pre dopyt gmo potraviny"/>
          <p:cNvPicPr>
            <a:picLocks noChangeAspect="1" noChangeArrowheads="1"/>
          </p:cNvPicPr>
          <p:nvPr/>
        </p:nvPicPr>
        <p:blipFill>
          <a:blip r:embed="rId4"/>
          <a:srcRect l="5474" t="14634" r="3284" b="18292"/>
          <a:stretch>
            <a:fillRect/>
          </a:stretch>
        </p:blipFill>
        <p:spPr bwMode="auto">
          <a:xfrm>
            <a:off x="571472" y="4572008"/>
            <a:ext cx="3138943" cy="2071702"/>
          </a:xfrm>
          <a:prstGeom prst="rect">
            <a:avLst/>
          </a:prstGeom>
          <a:noFill/>
        </p:spPr>
      </p:pic>
      <p:pic>
        <p:nvPicPr>
          <p:cNvPr id="19462" name="Picture 6" descr="Výsledok vyhľadávania obrázkov pre dopyt zdravs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4643446"/>
            <a:ext cx="2928958" cy="195068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1399032"/>
          </a:xfrm>
        </p:spPr>
        <p:txBody>
          <a:bodyPr/>
          <a:lstStyle/>
          <a:p>
            <a:r>
              <a:rPr lang="sk-SK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AKÝ VPLYV NA ZDRAVIE MÔŽU MAŤ GMO?</a:t>
            </a:r>
            <a:endParaRPr lang="sk-SK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4257676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000" dirty="0" smtClean="0"/>
              <a:t>Spôsobujú rakovinu 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Prispievajú k alergiám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Poškodzujú imunitný systém 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Poškodzujú spermie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Spôsobujú neplodnosť 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Menia bunkovú štruktúru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Menia fungovanie DNA 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Urýchľujú starnutie 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Narúšajú inzulínovú reguláciu</a:t>
            </a:r>
          </a:p>
          <a:p>
            <a:pPr>
              <a:buFont typeface="Wingdings" pitchFamily="2" charset="2"/>
              <a:buChar char="Ø"/>
            </a:pPr>
            <a:r>
              <a:rPr lang="sk-SK" sz="2000" dirty="0" smtClean="0"/>
              <a:t>Narúšajú rast</a:t>
            </a:r>
            <a:endParaRPr lang="sk-SK" sz="2000" dirty="0"/>
          </a:p>
        </p:txBody>
      </p:sp>
      <p:pic>
        <p:nvPicPr>
          <p:cNvPr id="18436" name="Picture 4" descr="Výsledok vyhľadávania obrázkov pre dopyt rakovi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142984"/>
            <a:ext cx="3571900" cy="2003088"/>
          </a:xfrm>
          <a:prstGeom prst="rect">
            <a:avLst/>
          </a:prstGeom>
          <a:noFill/>
        </p:spPr>
      </p:pic>
      <p:pic>
        <p:nvPicPr>
          <p:cNvPr id="18438" name="Picture 6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3357562"/>
            <a:ext cx="2357454" cy="23574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ZAUJÍMAVOSTI </a:t>
            </a:r>
            <a:endParaRPr lang="sk-SK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546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000" dirty="0" smtClean="0"/>
              <a:t>Najznámejší výskum odhalil, že konzumácia výlučne geneticky modifikovaných potravín môže spôsobiť modifikácie aj v telách konzumentov, čo zapríčilo nádorové ochorenia .</a:t>
            </a:r>
            <a:endParaRPr lang="sk-SK" sz="2000" dirty="0"/>
          </a:p>
        </p:txBody>
      </p:sp>
      <p:pic>
        <p:nvPicPr>
          <p:cNvPr id="17410" name="Picture 2" descr="uk_2.jpg, 129k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5657890" cy="314327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2020</TotalTime>
  <Words>169</Words>
  <Application>Microsoft Office PowerPoint</Application>
  <PresentationFormat>Prezentácia na obrazovke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Century Gothic</vt:lpstr>
      <vt:lpstr>Verdana</vt:lpstr>
      <vt:lpstr>Wingdings</vt:lpstr>
      <vt:lpstr>Wingdings 2</vt:lpstr>
      <vt:lpstr>Nadšenie</vt:lpstr>
      <vt:lpstr>GENETICKY MODIFIKOVANÉ ORGANIZMY (GMO)</vt:lpstr>
      <vt:lpstr>ČO JE TO GMO</vt:lpstr>
      <vt:lpstr>KDE SA MÔŽEME STRETNÚŤ S GMO?</vt:lpstr>
      <vt:lpstr>OZNAČENIE GMO</vt:lpstr>
      <vt:lpstr>RIZIKÁ GMO</vt:lpstr>
      <vt:lpstr>AKO SA VYHNÚŤ GMO</vt:lpstr>
      <vt:lpstr>VÝHODY GMO</vt:lpstr>
      <vt:lpstr>AKÝ VPLYV NA ZDRAVIE MÔŽU MAŤ GMO?</vt:lpstr>
      <vt:lpstr>ZAUJÍMAVOSTI </vt:lpstr>
      <vt:lpstr>ZDROJE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GENETICKY MODIFIKOVANÉ ORGANIZMY (GMO)</dc:title>
  <dc:creator>asus</dc:creator>
  <cp:lastModifiedBy>student</cp:lastModifiedBy>
  <cp:revision>16</cp:revision>
  <dcterms:created xsi:type="dcterms:W3CDTF">2019-01-03T10:11:36Z</dcterms:created>
  <dcterms:modified xsi:type="dcterms:W3CDTF">2019-01-08T09:31:41Z</dcterms:modified>
</cp:coreProperties>
</file>