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893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78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5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816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246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9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575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03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5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0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8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4B7394-D583-4358-B648-CF8C1AFAD691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5F3D54-1579-4C10-AC98-D1D3CD26321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8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koreninovazahrada.sk/index.php/oleje-lisovane-studena-c-59_67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koreninovazahrada.sk/index.php/caje-c-59_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reninovazahrada.sk/index.php/susene-plody-c-59_63" TargetMode="External"/><Relationship Id="rId11" Type="http://schemas.openxmlformats.org/officeDocument/2006/relationships/image" Target="../media/image14.jpeg"/><Relationship Id="rId5" Type="http://schemas.openxmlformats.org/officeDocument/2006/relationships/hyperlink" Target="https://www.koreninovazahrada.sk/index.php/stevia-sladka-trava-c-59_78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www.koreninovazahrada.sk/index.php/stavy-c-59_62" TargetMode="External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B35A83-2105-4D03-80CB-4B82A23DC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Liečivé Rastliny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99EC64-26F0-4613-92B7-49788201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endParaRPr lang="sk-SK" dirty="0"/>
          </a:p>
          <a:p>
            <a:pPr algn="r"/>
            <a:endParaRPr lang="sk-SK" dirty="0"/>
          </a:p>
          <a:p>
            <a:pPr algn="r"/>
            <a:endParaRPr lang="sk-SK" dirty="0"/>
          </a:p>
          <a:p>
            <a:pPr algn="r"/>
            <a:r>
              <a:rPr lang="sk-SK" dirty="0"/>
              <a:t>Matúš Majer</a:t>
            </a:r>
          </a:p>
        </p:txBody>
      </p:sp>
    </p:spTree>
    <p:extLst>
      <p:ext uri="{BB962C8B-B14F-4D97-AF65-F5344CB8AC3E}">
        <p14:creationId xmlns:p14="http://schemas.microsoft.com/office/powerpoint/2010/main" val="35964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E88949-02BE-4B11-9026-66725CBC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2" y="1"/>
            <a:ext cx="9875854" cy="4747846"/>
          </a:xfrm>
        </p:spPr>
        <p:txBody>
          <a:bodyPr/>
          <a:lstStyle/>
          <a:p>
            <a:endParaRPr lang="sk-SK" dirty="0"/>
          </a:p>
          <a:p>
            <a:pPr marL="0" indent="0" algn="ctr">
              <a:buNone/>
            </a:pPr>
            <a:r>
              <a:rPr lang="sk-SK" sz="4000" b="1" u="sng" dirty="0"/>
              <a:t>Liečivé rastliny</a:t>
            </a:r>
          </a:p>
          <a:p>
            <a:r>
              <a:rPr lang="sk-SK" dirty="0"/>
              <a:t>Rastliny sprevádzajú človeka od kolísky po hrob. Skoro každý deň sa dostávajú na náš stôl ako potraviny, mnohé slúžia na technické účely a početnou skupinou rastlín sú rastliny určené na liečbu.</a:t>
            </a:r>
          </a:p>
          <a:p>
            <a:endParaRPr lang="sk-SK" dirty="0"/>
          </a:p>
          <a:p>
            <a:r>
              <a:rPr lang="sk-SK" dirty="0"/>
              <a:t>Liečba rastlinami čiže fytoterapia môže byť kauzálna ( zameraná na príčiny chorôb) alebo symptomatická (zameraná proti príznakom chorôb). V dnešnej dobe sa uplatňuje skôr prevencia. Tieto liečebné postupy sa snažia v tele vyvolať obranný proces liečivými látkami opačného účinku.</a:t>
            </a:r>
          </a:p>
        </p:txBody>
      </p:sp>
      <p:pic>
        <p:nvPicPr>
          <p:cNvPr id="1026" name="Picture 2" descr="VÃ½sledok vyhÄ¾adÃ¡vania obrÃ¡zkov pre dopyt lieÄive rastliny v davnych dobÃ¡ch">
            <a:extLst>
              <a:ext uri="{FF2B5EF4-FFF2-40B4-BE49-F238E27FC236}">
                <a16:creationId xmlns:a16="http://schemas.microsoft.com/office/drawing/2014/main" id="{669EE986-A903-40CB-AC8C-9C0C7017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09" y="3724274"/>
            <a:ext cx="23812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lieÄive rastliny v davnych dobÃ¡ch">
            <a:extLst>
              <a:ext uri="{FF2B5EF4-FFF2-40B4-BE49-F238E27FC236}">
                <a16:creationId xmlns:a16="http://schemas.microsoft.com/office/drawing/2014/main" id="{226C317F-F6D2-43F9-ADFB-0436FDBD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24274"/>
            <a:ext cx="3572648" cy="23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1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3E912-3EFF-4D7D-B93B-4072151B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altLang="sk-SK" sz="3600" b="1" u="sng" dirty="0">
                <a:solidFill>
                  <a:schemeClr val="tx1"/>
                </a:solidFill>
              </a:rPr>
              <a:t>Využitie</a:t>
            </a:r>
            <a:r>
              <a:rPr lang="sk-SK" altLang="sk-SK" sz="3600" b="1" u="sng" dirty="0">
                <a:solidFill>
                  <a:srgbClr val="00CC00"/>
                </a:solidFill>
              </a:rPr>
              <a:t> </a:t>
            </a:r>
            <a:r>
              <a:rPr lang="sk-SK" altLang="sk-SK" sz="3600" b="1" u="sng" dirty="0">
                <a:solidFill>
                  <a:schemeClr val="tx1"/>
                </a:solidFill>
              </a:rPr>
              <a:t>liečivých</a:t>
            </a:r>
            <a:r>
              <a:rPr lang="sk-SK" altLang="sk-SK" sz="3600" b="1" u="sng" dirty="0">
                <a:solidFill>
                  <a:srgbClr val="00CC00"/>
                </a:solidFill>
              </a:rPr>
              <a:t> </a:t>
            </a:r>
            <a:r>
              <a:rPr lang="sk-SK" altLang="sk-SK" sz="3600" b="1" u="sng" dirty="0">
                <a:solidFill>
                  <a:schemeClr val="tx1"/>
                </a:solidFill>
              </a:rPr>
              <a:t>rastlín</a:t>
            </a:r>
            <a:endParaRPr lang="sk-SK" sz="3600" u="sng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7C4498-14FD-427E-A426-75C0BC8B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233" y="1503947"/>
            <a:ext cx="9742404" cy="4775435"/>
          </a:xfrm>
        </p:spPr>
        <p:txBody>
          <a:bodyPr/>
          <a:lstStyle/>
          <a:p>
            <a:r>
              <a:rPr lang="sk-SK" altLang="sk-SK" sz="2400" dirty="0"/>
              <a:t>Ľudia zbierajú z liečivých rastlín koreň, vňať, kvety, listy a z niektorých aj plody.</a:t>
            </a:r>
          </a:p>
          <a:p>
            <a:r>
              <a:rPr lang="sk-SK" altLang="sk-SK" sz="2400" dirty="0"/>
              <a:t>Sušia ich a pripravujú z nich čaje a odvary, šťavy, obklady, sirupy, masti, inhalácie, liečivé kúpele a ostatné lieky a liečivá.</a:t>
            </a:r>
          </a:p>
          <a:p>
            <a:endParaRPr lang="sk-SK" b="1" dirty="0"/>
          </a:p>
        </p:txBody>
      </p:sp>
      <p:pic>
        <p:nvPicPr>
          <p:cNvPr id="1026" name="Picture 2" descr="VÃ½sledok vyhÄ¾adÃ¡vania obrÃ¡zkov pre dopyt lieÄivÃ© rastliny">
            <a:extLst>
              <a:ext uri="{FF2B5EF4-FFF2-40B4-BE49-F238E27FC236}">
                <a16:creationId xmlns:a16="http://schemas.microsoft.com/office/drawing/2014/main" id="{842CDC1B-23BF-414F-A3D1-3182236C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79" y="3332747"/>
            <a:ext cx="5821618" cy="32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3292F9-A54A-4312-BA44-7486365A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3600" u="sng" dirty="0"/>
              <a:t>Najzdravšia rastlina na svete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5D1DB7-5FF6-417F-8FFB-86B0B6C2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367" y="1406769"/>
            <a:ext cx="9857433" cy="4460631"/>
          </a:xfrm>
        </p:spPr>
        <p:txBody>
          <a:bodyPr/>
          <a:lstStyle/>
          <a:p>
            <a:r>
              <a:rPr lang="sk-SK" dirty="0"/>
              <a:t>Rastlina, ktorá má pôvod v Himalájach, v sebe ukrýva viac než 46 antioxidantov a 92 rôznych druhov živín, 26 protizápalovo pôsobiacich látok a vyše 20 aminokyselín a tiež veľmi cenných mastných kyselín omega </a:t>
            </a:r>
          </a:p>
          <a:p>
            <a:r>
              <a:rPr lang="sk-SK" dirty="0"/>
              <a:t>Z doteraz preskúmaných rastlín má najvyššiu koncentráciu chlorofylu a zázračnej látky </a:t>
            </a:r>
            <a:r>
              <a:rPr lang="sk-SK" dirty="0" err="1"/>
              <a:t>zeatín</a:t>
            </a:r>
            <a:r>
              <a:rPr lang="sk-SK" dirty="0"/>
              <a:t> (až 1 000x viac ako iné rastliny), ktorá pôsobí proti starnutiu. Veľké množstvo </a:t>
            </a:r>
            <a:r>
              <a:rPr lang="sk-SK" dirty="0" err="1"/>
              <a:t>salvestrolu</a:t>
            </a:r>
            <a:r>
              <a:rPr lang="sk-SK" dirty="0"/>
              <a:t> zasa bojuje s rakovinovými bunkami.</a:t>
            </a:r>
          </a:p>
        </p:txBody>
      </p:sp>
      <p:pic>
        <p:nvPicPr>
          <p:cNvPr id="2050" name="Picture 2" descr="VÃ½sledok vyhÄ¾adÃ¡vania obrÃ¡zkov pre dopyt moringa">
            <a:extLst>
              <a:ext uri="{FF2B5EF4-FFF2-40B4-BE49-F238E27FC236}">
                <a16:creationId xmlns:a16="http://schemas.microsoft.com/office/drawing/2014/main" id="{324EF593-4436-4AAC-AB08-160D2CB5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38" y="3637084"/>
            <a:ext cx="4264455" cy="23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AD92F-CF97-444C-9629-6251117B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52" y="529389"/>
            <a:ext cx="9601200" cy="2595934"/>
          </a:xfrm>
        </p:spPr>
        <p:txBody>
          <a:bodyPr>
            <a:normAutofit fontScale="90000"/>
          </a:bodyPr>
          <a:lstStyle/>
          <a:p>
            <a:br>
              <a:rPr lang="sk-SK" sz="4000" dirty="0"/>
            </a:br>
            <a:r>
              <a:rPr lang="sk-SK" sz="4000" b="1" u="sng" dirty="0"/>
              <a:t>Liečivé rastliny na Slovensku</a:t>
            </a:r>
            <a:br>
              <a:rPr lang="sk-SK" sz="4000" dirty="0"/>
            </a:br>
            <a:br>
              <a:rPr lang="sk-SK" sz="4000" dirty="0"/>
            </a:br>
            <a:br>
              <a:rPr lang="sk-SK" sz="4000" dirty="0"/>
            </a:br>
            <a:r>
              <a:rPr lang="sk-SK" sz="4000" dirty="0"/>
              <a:t>                             Baza čierna</a:t>
            </a:r>
            <a:br>
              <a:rPr lang="sk-SK" sz="4000" dirty="0"/>
            </a:br>
            <a:r>
              <a:rPr lang="sk-SK" sz="4000" dirty="0"/>
              <a:t>                         (</a:t>
            </a:r>
            <a:r>
              <a:rPr lang="sk-SK" sz="4000" dirty="0" err="1"/>
              <a:t>Sambucus</a:t>
            </a:r>
            <a:r>
              <a:rPr lang="sk-SK" sz="4000" dirty="0"/>
              <a:t> </a:t>
            </a:r>
            <a:r>
              <a:rPr lang="sk-SK" sz="4000" dirty="0" err="1"/>
              <a:t>nigra</a:t>
            </a:r>
            <a:r>
              <a:rPr lang="sk-SK" sz="4000" dirty="0"/>
              <a:t>)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8F6B09-1CB3-4EF8-AA20-56EE38A4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47" y="3864142"/>
            <a:ext cx="7243011" cy="3581400"/>
          </a:xfrm>
        </p:spPr>
        <p:txBody>
          <a:bodyPr/>
          <a:lstStyle/>
          <a:p>
            <a:r>
              <a:rPr lang="sk-SK" b="1" dirty="0"/>
              <a:t>Úžitok : </a:t>
            </a:r>
            <a:r>
              <a:rPr lang="sk-SK" dirty="0"/>
              <a:t>zvyšuje obranyschopnosť organizmu. Je liekom na choroby z prechladnutia. Stimuluje potenie a zlepšuje vykašliavanie. V kombinácií s inými bylinkami, najmä lipou a materinou dúškov zvyšuje svoj účinok. Mladé listy osožia pri jarných kúrach napomáhajúcich látkovú premenu. Kvet čiernej bazy má čistiaci účinok a vyplavuje toxíny z nášho tela. Plody bazy sa používajú na tíšenie bolestí nervového pôvodu.</a:t>
            </a:r>
          </a:p>
        </p:txBody>
      </p:sp>
      <p:pic>
        <p:nvPicPr>
          <p:cNvPr id="3074" name="Picture 2" descr="https://www.byliny.sk/Image_byliny/baza_cierna.jpg">
            <a:extLst>
              <a:ext uri="{FF2B5EF4-FFF2-40B4-BE49-F238E27FC236}">
                <a16:creationId xmlns:a16="http://schemas.microsoft.com/office/drawing/2014/main" id="{895BD5C8-D31E-4D31-9E89-6802C804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23" y="3390900"/>
            <a:ext cx="2381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4BCB7A-86A0-4B84-BA20-124ECA25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dirty="0"/>
              <a:t>Rumanček pravý</a:t>
            </a:r>
            <a:br>
              <a:rPr lang="sk-SK" sz="4000" dirty="0"/>
            </a:br>
            <a:r>
              <a:rPr lang="sk-SK" sz="4000" dirty="0"/>
              <a:t>(</a:t>
            </a:r>
            <a:r>
              <a:rPr lang="sk-SK" sz="4000" dirty="0" err="1"/>
              <a:t>Matricaria</a:t>
            </a:r>
            <a:r>
              <a:rPr lang="sk-SK" sz="4000" dirty="0"/>
              <a:t> </a:t>
            </a:r>
            <a:r>
              <a:rPr lang="sk-SK" sz="4000" dirty="0" err="1"/>
              <a:t>chamomilla</a:t>
            </a:r>
            <a:r>
              <a:rPr lang="sk-SK" sz="4000" dirty="0"/>
              <a:t>)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99C20F-ADC8-43F1-BC4F-00304DB2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672" y="1444752"/>
            <a:ext cx="9601200" cy="3581400"/>
          </a:xfrm>
        </p:spPr>
        <p:txBody>
          <a:bodyPr/>
          <a:lstStyle/>
          <a:p>
            <a:r>
              <a:rPr lang="sk-SK" b="1" dirty="0"/>
              <a:t>Úžitok : </a:t>
            </a:r>
            <a:r>
              <a:rPr lang="sk-SK" dirty="0"/>
              <a:t>pomáha pri kŕčoch a bolestiach brucha, vetroch, bolestivých ranách a bolestiach zubov. Je vynikajúci prostriedok pri zápaloch. Účinný je aj pri reume, seknutí v krížoch, ťažkostiach v tehotenstve a črevných ochoreniach. Jeho silu si môžete otestovať pri nádche, zápale čelových dutín, očných spojiviek, kožných nádoroch, vredoch a ťažko </a:t>
            </a:r>
            <a:r>
              <a:rPr lang="sk-SK" dirty="0" err="1"/>
              <a:t>hojacích</a:t>
            </a:r>
            <a:r>
              <a:rPr lang="sk-SK" dirty="0"/>
              <a:t> sa vyrážkach. Pôsobí upokojujúco.</a:t>
            </a:r>
          </a:p>
        </p:txBody>
      </p:sp>
      <p:pic>
        <p:nvPicPr>
          <p:cNvPr id="5122" name="Picture 2" descr="https://www.byliny.sk/Image_byliny/rumancek_pravy.jpg">
            <a:extLst>
              <a:ext uri="{FF2B5EF4-FFF2-40B4-BE49-F238E27FC236}">
                <a16:creationId xmlns:a16="http://schemas.microsoft.com/office/drawing/2014/main" id="{093E8ACC-9E08-468A-BF3C-F09D84FB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11" y="3125724"/>
            <a:ext cx="2381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Ã½sledok vyhÄ¾adÃ¡vania obrÃ¡zkov pre dopyt RumanÄek pravÃ½">
            <a:extLst>
              <a:ext uri="{FF2B5EF4-FFF2-40B4-BE49-F238E27FC236}">
                <a16:creationId xmlns:a16="http://schemas.microsoft.com/office/drawing/2014/main" id="{722236AE-E61A-4CE3-B290-314498F1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24" y="3410361"/>
            <a:ext cx="3180588" cy="342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0D75-7FBC-4C39-8175-78592142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dirty="0"/>
              <a:t>Materina dúška</a:t>
            </a:r>
            <a:br>
              <a:rPr lang="sk-SK" sz="4000" dirty="0"/>
            </a:br>
            <a:r>
              <a:rPr lang="sk-SK" sz="4000" dirty="0"/>
              <a:t>(</a:t>
            </a:r>
            <a:r>
              <a:rPr lang="sk-SK" sz="4000" dirty="0" err="1"/>
              <a:t>Thymus</a:t>
            </a:r>
            <a:r>
              <a:rPr lang="sk-SK" sz="4000" dirty="0"/>
              <a:t> </a:t>
            </a:r>
            <a:r>
              <a:rPr lang="sk-SK" sz="4000" dirty="0" err="1"/>
              <a:t>serpyllum</a:t>
            </a:r>
            <a:r>
              <a:rPr lang="sk-SK" sz="4000" dirty="0"/>
              <a:t> )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CF3A54-6D51-4163-93D1-FB3E0A61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1"/>
            <a:ext cx="9601200" cy="3581400"/>
          </a:xfrm>
        </p:spPr>
        <p:txBody>
          <a:bodyPr/>
          <a:lstStyle/>
          <a:p>
            <a:r>
              <a:rPr lang="sk-SK" b="1" dirty="0"/>
              <a:t>Úžitok : </a:t>
            </a:r>
            <a:r>
              <a:rPr lang="sk-SK" dirty="0"/>
              <a:t>Posilňuje obranyschopnosť organizmu, pôsobí proti kašľu a zachrípnutí, tlmí nadúvanie a koliky svojou dezinfekčnou a utišujúcou schopnosťou, posilňuje nervy, zmierňuje migrény a šumenie v ušiach. Pomocou kúpeľom prekrvuje a dezinfikuje. Pomáha na zle hojace rany alebo slnečné spáleniny. Ako kloktadlo sa používa pri zápaloch v ústach.</a:t>
            </a:r>
          </a:p>
        </p:txBody>
      </p:sp>
      <p:pic>
        <p:nvPicPr>
          <p:cNvPr id="4098" name="Picture 2" descr="https://www.byliny.sk/Image_byliny/materina_duska.jpg">
            <a:extLst>
              <a:ext uri="{FF2B5EF4-FFF2-40B4-BE49-F238E27FC236}">
                <a16:creationId xmlns:a16="http://schemas.microsoft.com/office/drawing/2014/main" id="{DBCF08BA-0451-41B0-A6A7-53D73006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39" y="3137153"/>
            <a:ext cx="23812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Ã½sledok vyhÄ¾adÃ¡vania obrÃ¡zkov pre dopyt materina duÅ¡ka">
            <a:extLst>
              <a:ext uri="{FF2B5EF4-FFF2-40B4-BE49-F238E27FC236}">
                <a16:creationId xmlns:a16="http://schemas.microsoft.com/office/drawing/2014/main" id="{7C927D00-8D24-4EFE-B9FE-4F9EA63F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29" y="327660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3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66534-C0DF-48DB-8799-3EA065EE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84" y="144379"/>
            <a:ext cx="9601200" cy="1485900"/>
          </a:xfrm>
        </p:spPr>
        <p:txBody>
          <a:bodyPr/>
          <a:lstStyle/>
          <a:p>
            <a:r>
              <a:rPr lang="sk-SK" dirty="0"/>
              <a:t>Výrobky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008DBB4E-A417-46C2-91F6-B77A1B54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34716"/>
            <a:ext cx="9601200" cy="4784558"/>
          </a:xfrm>
        </p:spPr>
        <p:txBody>
          <a:bodyPr/>
          <a:lstStyle/>
          <a:p>
            <a:r>
              <a:rPr lang="sk-SK" u="sng" dirty="0">
                <a:hlinkClick r:id="rId2"/>
              </a:rPr>
              <a:t>Čaje</a:t>
            </a:r>
            <a:endParaRPr lang="sk-SK" u="sng" dirty="0"/>
          </a:p>
          <a:p>
            <a:r>
              <a:rPr lang="sk-SK" u="sng" dirty="0">
                <a:hlinkClick r:id="rId3"/>
              </a:rPr>
              <a:t>Oleje lisované za studena</a:t>
            </a:r>
            <a:endParaRPr lang="sk-SK" dirty="0"/>
          </a:p>
          <a:p>
            <a:r>
              <a:rPr lang="sk-SK" u="sng" dirty="0">
                <a:hlinkClick r:id="rId4"/>
              </a:rPr>
              <a:t>Šťavy</a:t>
            </a:r>
            <a:endParaRPr lang="sk-SK" dirty="0"/>
          </a:p>
          <a:p>
            <a:r>
              <a:rPr lang="sk-SK" u="sng" dirty="0" err="1">
                <a:hlinkClick r:id="rId5"/>
              </a:rPr>
              <a:t>Stévia</a:t>
            </a:r>
            <a:r>
              <a:rPr lang="sk-SK" u="sng" dirty="0">
                <a:hlinkClick r:id="rId5"/>
              </a:rPr>
              <a:t> - sladká tráva</a:t>
            </a:r>
            <a:endParaRPr lang="sk-SK" dirty="0"/>
          </a:p>
          <a:p>
            <a:r>
              <a:rPr lang="sk-SK" u="sng" dirty="0">
                <a:hlinkClick r:id="rId6"/>
              </a:rPr>
              <a:t>Sušené plody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2054" name="Picture 6" descr="Äaje">
            <a:extLst>
              <a:ext uri="{FF2B5EF4-FFF2-40B4-BE49-F238E27FC236}">
                <a16:creationId xmlns:a16="http://schemas.microsoft.com/office/drawing/2014/main" id="{F09233A5-7B96-4F54-89F6-60E39B55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45" y="344404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leje lisovanÃ© za studena">
            <a:extLst>
              <a:ext uri="{FF2B5EF4-FFF2-40B4-BE49-F238E27FC236}">
                <a16:creationId xmlns:a16="http://schemas.microsoft.com/office/drawing/2014/main" id="{12838B83-F6EA-4E70-8A32-EA230C05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534" y="3116179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Å Å¥avy">
            <a:extLst>
              <a:ext uri="{FF2B5EF4-FFF2-40B4-BE49-F238E27FC236}">
                <a16:creationId xmlns:a16="http://schemas.microsoft.com/office/drawing/2014/main" id="{292816B3-9994-452E-A196-0755292B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5" y="3751208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tÃ©via - sladkÃ¡ trÃ¡va">
            <a:extLst>
              <a:ext uri="{FF2B5EF4-FFF2-40B4-BE49-F238E27FC236}">
                <a16:creationId xmlns:a16="http://schemas.microsoft.com/office/drawing/2014/main" id="{CD3FF56F-6A1A-4CEC-B171-9E824DE8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12" y="592849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uÅ¡enÃ© plody">
            <a:extLst>
              <a:ext uri="{FF2B5EF4-FFF2-40B4-BE49-F238E27FC236}">
                <a16:creationId xmlns:a16="http://schemas.microsoft.com/office/drawing/2014/main" id="{885441E4-EBB1-4576-94EE-E8CBC2F7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39" y="3751208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2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A6DF2-A06D-4996-9CA2-5F1B021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950" y="1278652"/>
            <a:ext cx="9601200" cy="148590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D2ED3B-2A01-45F3-A74F-1F659BBE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483536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ť">
  <a:themeElements>
    <a:clrScheme name="Orezať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ť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ť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328</TotalTime>
  <Words>204</Words>
  <Application>Microsoft Office PowerPoint</Application>
  <PresentationFormat>Širokouhlá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Franklin Gothic Book</vt:lpstr>
      <vt:lpstr>Orezať</vt:lpstr>
      <vt:lpstr>Liečivé Rastliny</vt:lpstr>
      <vt:lpstr>Prezentácia programu PowerPoint</vt:lpstr>
      <vt:lpstr>Využitie liečivých rastlín</vt:lpstr>
      <vt:lpstr>Najzdravšia rastlina na svete </vt:lpstr>
      <vt:lpstr> Liečivé rastliny na Slovensku                                Baza čierna                          (Sambucus nigra) </vt:lpstr>
      <vt:lpstr>Rumanček pravý (Matricaria chamomilla) </vt:lpstr>
      <vt:lpstr>Materina dúška (Thymus serpyllum ) </vt:lpstr>
      <vt:lpstr>Výrobky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Liečivé Rastliny</dc:title>
  <dc:creator>M_M</dc:creator>
  <cp:lastModifiedBy>M_M</cp:lastModifiedBy>
  <cp:revision>13</cp:revision>
  <dcterms:created xsi:type="dcterms:W3CDTF">2019-01-07T08:31:19Z</dcterms:created>
  <dcterms:modified xsi:type="dcterms:W3CDTF">2019-01-07T21:18:44Z</dcterms:modified>
</cp:coreProperties>
</file>