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2E9121-4749-48E1-86AA-8C71F1C55B4E}" type="datetimeFigureOut">
              <a:rPr lang="sk-SK" smtClean="0"/>
              <a:t>7. 1. 2019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7BD304-95C2-4BBA-B98F-2A29BA4431B2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50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9121-4749-48E1-86AA-8C71F1C55B4E}" type="datetimeFigureOut">
              <a:rPr lang="sk-SK" smtClean="0"/>
              <a:t>7. 1. 2019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D304-95C2-4BBA-B98F-2A29BA4431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1808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9121-4749-48E1-86AA-8C71F1C55B4E}" type="datetimeFigureOut">
              <a:rPr lang="sk-SK" smtClean="0"/>
              <a:t>7. 1. 2019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D304-95C2-4BBA-B98F-2A29BA4431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817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9121-4749-48E1-86AA-8C71F1C55B4E}" type="datetimeFigureOut">
              <a:rPr lang="sk-SK" smtClean="0"/>
              <a:t>7. 1. 2019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D304-95C2-4BBA-B98F-2A29BA4431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617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9121-4749-48E1-86AA-8C71F1C55B4E}" type="datetimeFigureOut">
              <a:rPr lang="sk-SK" smtClean="0"/>
              <a:t>7. 1. 2019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D304-95C2-4BBA-B98F-2A29BA4431B2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61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9121-4749-48E1-86AA-8C71F1C55B4E}" type="datetimeFigureOut">
              <a:rPr lang="sk-SK" smtClean="0"/>
              <a:t>7. 1. 2019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D304-95C2-4BBA-B98F-2A29BA4431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1535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9121-4749-48E1-86AA-8C71F1C55B4E}" type="datetimeFigureOut">
              <a:rPr lang="sk-SK" smtClean="0"/>
              <a:t>7. 1. 2019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D304-95C2-4BBA-B98F-2A29BA4431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813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9121-4749-48E1-86AA-8C71F1C55B4E}" type="datetimeFigureOut">
              <a:rPr lang="sk-SK" smtClean="0"/>
              <a:t>7. 1. 2019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D304-95C2-4BBA-B98F-2A29BA4431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4355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9121-4749-48E1-86AA-8C71F1C55B4E}" type="datetimeFigureOut">
              <a:rPr lang="sk-SK" smtClean="0"/>
              <a:t>7. 1. 2019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D304-95C2-4BBA-B98F-2A29BA4431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00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9121-4749-48E1-86AA-8C71F1C55B4E}" type="datetimeFigureOut">
              <a:rPr lang="sk-SK" smtClean="0"/>
              <a:t>7. 1. 2019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D304-95C2-4BBA-B98F-2A29BA4431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884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9121-4749-48E1-86AA-8C71F1C55B4E}" type="datetimeFigureOut">
              <a:rPr lang="sk-SK" smtClean="0"/>
              <a:t>7. 1. 2019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D304-95C2-4BBA-B98F-2A29BA4431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2916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F2E9121-4749-48E1-86AA-8C71F1C55B4E}" type="datetimeFigureOut">
              <a:rPr lang="sk-SK" smtClean="0"/>
              <a:t>7. 1. 2019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B7BD304-95C2-4BBA-B98F-2A29BA4431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8987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3A5D0C-756F-48B5-95E5-0B4404E1B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137161"/>
            <a:ext cx="9966960" cy="2926080"/>
          </a:xfrm>
        </p:spPr>
        <p:txBody>
          <a:bodyPr>
            <a:normAutofit/>
          </a:bodyPr>
          <a:lstStyle/>
          <a:p>
            <a:r>
              <a:rPr lang="sk-SK" sz="6000" dirty="0" err="1"/>
              <a:t>NaJVäčšIE</a:t>
            </a:r>
            <a:r>
              <a:rPr lang="sk-SK" sz="6000" dirty="0"/>
              <a:t> A najjedovatejšie hady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7A2C6FF-74AC-43BA-B9E4-E1843AE77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1864" y="6163917"/>
            <a:ext cx="8767860" cy="1388165"/>
          </a:xfrm>
        </p:spPr>
        <p:txBody>
          <a:bodyPr/>
          <a:lstStyle/>
          <a:p>
            <a:r>
              <a:rPr lang="sk-SK" dirty="0"/>
              <a:t>Adam </a:t>
            </a:r>
            <a:r>
              <a:rPr lang="sk-SK" dirty="0" err="1"/>
              <a:t>Fabišík</a:t>
            </a:r>
            <a:r>
              <a:rPr lang="sk-SK" dirty="0"/>
              <a:t> I.A</a:t>
            </a:r>
          </a:p>
        </p:txBody>
      </p:sp>
    </p:spTree>
    <p:extLst>
      <p:ext uri="{BB962C8B-B14F-4D97-AF65-F5344CB8AC3E}">
        <p14:creationId xmlns:p14="http://schemas.microsoft.com/office/powerpoint/2010/main" val="2558178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5BF819-2B20-4388-8078-B899AE1EC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3. </a:t>
            </a:r>
            <a:r>
              <a:rPr lang="sk-SK" sz="3600" b="1" dirty="0"/>
              <a:t>Filipínska kobra (</a:t>
            </a:r>
            <a:r>
              <a:rPr lang="sk-SK" sz="3600" b="1" dirty="0" err="1"/>
              <a:t>Naja</a:t>
            </a:r>
            <a:r>
              <a:rPr lang="sk-SK" sz="3600" b="1" dirty="0"/>
              <a:t> </a:t>
            </a:r>
            <a:r>
              <a:rPr lang="sk-SK" sz="3600" b="1" dirty="0" err="1"/>
              <a:t>philippinensis</a:t>
            </a:r>
            <a:r>
              <a:rPr lang="sk-SK" sz="3600" b="1" dirty="0"/>
              <a:t>)</a:t>
            </a:r>
            <a:br>
              <a:rPr lang="sk-SK" sz="3600" b="1" dirty="0"/>
            </a:br>
            <a:endParaRPr lang="sk-SK" sz="3600" dirty="0"/>
          </a:p>
        </p:txBody>
      </p:sp>
      <p:pic>
        <p:nvPicPr>
          <p:cNvPr id="8194" name="Picture 2" descr="reptilefact.com">
            <a:extLst>
              <a:ext uri="{FF2B5EF4-FFF2-40B4-BE49-F238E27FC236}">
                <a16:creationId xmlns:a16="http://schemas.microsoft.com/office/drawing/2014/main" id="{C301C793-4CDB-4EE0-8279-A9D477979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88" y="1876774"/>
            <a:ext cx="5953125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VÃ½sledok vyhÄ¾adÃ¡vania obrÃ¡zkov pre dopyt FilipÃ­nska kobra (Naja philippinensis)">
            <a:extLst>
              <a:ext uri="{FF2B5EF4-FFF2-40B4-BE49-F238E27FC236}">
                <a16:creationId xmlns:a16="http://schemas.microsoft.com/office/drawing/2014/main" id="{D855CBA2-783D-4070-B3B2-EFD6BFB4B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020" y="1876774"/>
            <a:ext cx="3835691" cy="369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VÃ½sledok vyhÄ¾adÃ¡vania obrÃ¡zkov pre dopyt FilipÃ­nska kobra (Naja philippinensis)">
            <a:extLst>
              <a:ext uri="{FF2B5EF4-FFF2-40B4-BE49-F238E27FC236}">
                <a16:creationId xmlns:a16="http://schemas.microsoft.com/office/drawing/2014/main" id="{CD933D43-1C6B-4F56-A2E3-CB8A0A757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271" y="1844878"/>
            <a:ext cx="3058312" cy="403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65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49129A-F28A-4866-83E6-0CB41AAD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4.</a:t>
            </a:r>
            <a:r>
              <a:rPr lang="sk-SK" b="1" dirty="0"/>
              <a:t> </a:t>
            </a:r>
            <a:r>
              <a:rPr lang="sk-SK" sz="3600" b="1" dirty="0"/>
              <a:t>Vnútrozemský </a:t>
            </a:r>
            <a:r>
              <a:rPr lang="sk-SK" sz="3600" b="1" dirty="0" err="1"/>
              <a:t>tajpan</a:t>
            </a:r>
            <a:r>
              <a:rPr lang="sk-SK" sz="3600" b="1" dirty="0"/>
              <a:t> (</a:t>
            </a:r>
            <a:r>
              <a:rPr lang="sk-SK" sz="3600" b="1" dirty="0" err="1"/>
              <a:t>Oxyuranus</a:t>
            </a:r>
            <a:r>
              <a:rPr lang="sk-SK" sz="3600" b="1" dirty="0"/>
              <a:t> </a:t>
            </a:r>
            <a:r>
              <a:rPr lang="sk-SK" sz="3600" b="1" dirty="0" err="1"/>
              <a:t>microlepidotus</a:t>
            </a:r>
            <a:r>
              <a:rPr lang="sk-SK" sz="3600" b="1" dirty="0"/>
              <a:t>)</a:t>
            </a:r>
            <a:br>
              <a:rPr lang="sk-SK" sz="3600" b="1" dirty="0"/>
            </a:br>
            <a:endParaRPr lang="sk-SK" sz="3600" dirty="0"/>
          </a:p>
        </p:txBody>
      </p:sp>
      <p:pic>
        <p:nvPicPr>
          <p:cNvPr id="9218" name="Picture 2" descr="article_photo">
            <a:extLst>
              <a:ext uri="{FF2B5EF4-FFF2-40B4-BE49-F238E27FC236}">
                <a16:creationId xmlns:a16="http://schemas.microsoft.com/office/drawing/2014/main" id="{2E04EFB3-D6C7-491F-BC96-CBF7C8F29C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068" y="1730229"/>
            <a:ext cx="5370478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VÃ½sledok vyhÄ¾adÃ¡vania obrÃ¡zkov pre dopyt VnÃºtrozemskÃ½ tajpan (Oxyuranus microlepidotus)">
            <a:extLst>
              <a:ext uri="{FF2B5EF4-FFF2-40B4-BE49-F238E27FC236}">
                <a16:creationId xmlns:a16="http://schemas.microsoft.com/office/drawing/2014/main" id="{D86C946C-EB81-49CD-9FD9-57AB5B4EB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580" y="2277028"/>
            <a:ext cx="4644268" cy="349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54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86EE37-1D81-4D73-BFF2-600B42BD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5. </a:t>
            </a:r>
            <a:r>
              <a:rPr lang="sk-SK" sz="4000" b="1" dirty="0" err="1"/>
              <a:t>Belcherov</a:t>
            </a:r>
            <a:r>
              <a:rPr lang="sk-SK" sz="4000" b="1" dirty="0"/>
              <a:t> morský had (</a:t>
            </a:r>
            <a:r>
              <a:rPr lang="sk-SK" sz="4000" b="1" dirty="0" err="1"/>
              <a:t>Hydrophis</a:t>
            </a:r>
            <a:r>
              <a:rPr lang="sk-SK" sz="4000" b="1" dirty="0"/>
              <a:t> </a:t>
            </a:r>
            <a:r>
              <a:rPr lang="sk-SK" sz="4000" b="1" dirty="0" err="1"/>
              <a:t>belcheri</a:t>
            </a:r>
            <a:r>
              <a:rPr lang="sk-SK" sz="4000" b="1" dirty="0"/>
              <a:t>)</a:t>
            </a:r>
            <a:br>
              <a:rPr lang="sk-SK" sz="4000" b="1" dirty="0"/>
            </a:br>
            <a:endParaRPr lang="sk-SK" sz="4000" dirty="0"/>
          </a:p>
        </p:txBody>
      </p:sp>
      <p:pic>
        <p:nvPicPr>
          <p:cNvPr id="10242" name="Picture 2" descr="article_photo">
            <a:extLst>
              <a:ext uri="{FF2B5EF4-FFF2-40B4-BE49-F238E27FC236}">
                <a16:creationId xmlns:a16="http://schemas.microsoft.com/office/drawing/2014/main" id="{B4CC4585-21A9-482B-A6FD-E40CCEE6B1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25" y="1841820"/>
            <a:ext cx="595312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VÃ½sledok vyhÄ¾adÃ¡vania obrÃ¡zkov pre dopyt Belcherov morskÃ½ had (Hydrophis belcheri)">
            <a:extLst>
              <a:ext uri="{FF2B5EF4-FFF2-40B4-BE49-F238E27FC236}">
                <a16:creationId xmlns:a16="http://schemas.microsoft.com/office/drawing/2014/main" id="{57CA46C4-D70F-41DB-B5C4-5DFB1BE94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562" y="2137138"/>
            <a:ext cx="4165484" cy="312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11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D0A436-E8EC-4D0C-B94F-68412A4AA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</a:t>
            </a:r>
            <a:r>
              <a:rPr lang="sk-SK" b="1" dirty="0"/>
              <a:t> </a:t>
            </a:r>
            <a:r>
              <a:rPr lang="sk-SK" sz="3600" b="1" dirty="0" err="1"/>
              <a:t>Python</a:t>
            </a:r>
            <a:r>
              <a:rPr lang="sk-SK" sz="3600" b="1" dirty="0"/>
              <a:t> </a:t>
            </a:r>
            <a:r>
              <a:rPr lang="sk-SK" sz="3600" b="1" dirty="0" err="1"/>
              <a:t>Reticulatus</a:t>
            </a:r>
            <a:r>
              <a:rPr lang="sk-SK" sz="3600" b="1" dirty="0"/>
              <a:t> - </a:t>
            </a:r>
            <a:r>
              <a:rPr lang="sk-SK" sz="3600" b="1" dirty="0" err="1"/>
              <a:t>Pytón</a:t>
            </a:r>
            <a:r>
              <a:rPr lang="sk-SK" sz="3600" b="1" dirty="0"/>
              <a:t> </a:t>
            </a:r>
            <a:r>
              <a:rPr lang="sk-SK" sz="3600" b="1" dirty="0" err="1"/>
              <a:t>mriežkavý</a:t>
            </a:r>
            <a:br>
              <a:rPr lang="sk-SK" b="1" dirty="0"/>
            </a:br>
            <a:endParaRPr lang="sk-SK" dirty="0"/>
          </a:p>
        </p:txBody>
      </p:sp>
      <p:pic>
        <p:nvPicPr>
          <p:cNvPr id="1026" name="Picture 2" descr="Python Reticulatus wikipedia">
            <a:extLst>
              <a:ext uri="{FF2B5EF4-FFF2-40B4-BE49-F238E27FC236}">
                <a16:creationId xmlns:a16="http://schemas.microsoft.com/office/drawing/2014/main" id="{91F65072-609F-48ED-BF48-86EF2D4FA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189" y="1736520"/>
            <a:ext cx="5058561" cy="379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Ã½sledok vyhÄ¾adÃ¡vania obrÃ¡zkov pre dopyt Python Reticulatus">
            <a:extLst>
              <a:ext uri="{FF2B5EF4-FFF2-40B4-BE49-F238E27FC236}">
                <a16:creationId xmlns:a16="http://schemas.microsoft.com/office/drawing/2014/main" id="{AC66E6B9-1FB9-4C4A-A073-04B253CC3B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308" y="1728901"/>
            <a:ext cx="5924596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Ãºvisiaci obrÃ¡zok">
            <a:extLst>
              <a:ext uri="{FF2B5EF4-FFF2-40B4-BE49-F238E27FC236}">
                <a16:creationId xmlns:a16="http://schemas.microsoft.com/office/drawing/2014/main" id="{6C3A39D0-604F-41D8-9D1E-121198978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104" y="1676109"/>
            <a:ext cx="4679246" cy="350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Ãºvisiaci obrÃ¡zok">
            <a:extLst>
              <a:ext uri="{FF2B5EF4-FFF2-40B4-BE49-F238E27FC236}">
                <a16:creationId xmlns:a16="http://schemas.microsoft.com/office/drawing/2014/main" id="{DF3B8CD2-6968-4BE7-9D6D-30E96F5FD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387" y="1249959"/>
            <a:ext cx="3033489" cy="522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62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616A6B-AF94-4883-97BF-22C07ACD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</a:t>
            </a:r>
            <a:r>
              <a:rPr lang="sk-SK" b="1" dirty="0"/>
              <a:t> </a:t>
            </a:r>
            <a:r>
              <a:rPr lang="sk-SK" sz="3600" b="1" dirty="0" err="1"/>
              <a:t>Eunectes</a:t>
            </a:r>
            <a:r>
              <a:rPr lang="sk-SK" sz="3600" b="1" dirty="0"/>
              <a:t> </a:t>
            </a:r>
            <a:r>
              <a:rPr lang="sk-SK" sz="3600" b="1" dirty="0" err="1"/>
              <a:t>murinus</a:t>
            </a:r>
            <a:r>
              <a:rPr lang="sk-SK" sz="3600" b="1" dirty="0"/>
              <a:t> – Anakonda tmavá</a:t>
            </a:r>
            <a:br>
              <a:rPr lang="sk-SK" b="1" dirty="0"/>
            </a:br>
            <a:endParaRPr lang="sk-SK" dirty="0"/>
          </a:p>
        </p:txBody>
      </p:sp>
      <p:pic>
        <p:nvPicPr>
          <p:cNvPr id="2050" name="Picture 2" descr="Anakonda tmavÃ¡ 2">
            <a:extLst>
              <a:ext uri="{FF2B5EF4-FFF2-40B4-BE49-F238E27FC236}">
                <a16:creationId xmlns:a16="http://schemas.microsoft.com/office/drawing/2014/main" id="{E996E010-8A3D-4DBE-BB50-07133CA7E6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38" y="196596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Ã½sledok vyhÄ¾adÃ¡vania obrÃ¡zkov pre dopyt Eunectes murinus â Anakonda tmavÃ¡">
            <a:extLst>
              <a:ext uri="{FF2B5EF4-FFF2-40B4-BE49-F238E27FC236}">
                <a16:creationId xmlns:a16="http://schemas.microsoft.com/office/drawing/2014/main" id="{9B89DFDF-652F-49D1-8806-D85971BEF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209" y="2436434"/>
            <a:ext cx="4849973" cy="363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Eunectes murinus Distribution Map.png">
            <a:extLst>
              <a:ext uri="{FF2B5EF4-FFF2-40B4-BE49-F238E27FC236}">
                <a16:creationId xmlns:a16="http://schemas.microsoft.com/office/drawing/2014/main" id="{17093E85-266F-4631-BC28-91DF77C49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941" y="1641095"/>
            <a:ext cx="2728388" cy="442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89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F0FC78-6604-4673-8C82-752AE6F6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3.</a:t>
            </a:r>
            <a:r>
              <a:rPr lang="sk-SK" b="1" dirty="0"/>
              <a:t> </a:t>
            </a:r>
            <a:r>
              <a:rPr lang="sk-SK" sz="4000" b="1" dirty="0" err="1"/>
              <a:t>Morelia</a:t>
            </a:r>
            <a:r>
              <a:rPr lang="sk-SK" sz="4000" b="1" dirty="0"/>
              <a:t> </a:t>
            </a:r>
            <a:r>
              <a:rPr lang="sk-SK" sz="4000" b="1" dirty="0" err="1"/>
              <a:t>amethistina</a:t>
            </a:r>
            <a:r>
              <a:rPr lang="sk-SK" sz="4000" b="1" dirty="0"/>
              <a:t> - </a:t>
            </a:r>
            <a:r>
              <a:rPr lang="sk-SK" sz="4000" b="1" dirty="0" err="1"/>
              <a:t>Pytón</a:t>
            </a:r>
            <a:r>
              <a:rPr lang="sk-SK" sz="4000" b="1" dirty="0"/>
              <a:t> ametystový</a:t>
            </a:r>
            <a:br>
              <a:rPr lang="sk-SK" b="1" dirty="0"/>
            </a:br>
            <a:br>
              <a:rPr lang="sk-SK" dirty="0"/>
            </a:br>
            <a:endParaRPr lang="sk-SK" dirty="0"/>
          </a:p>
        </p:txBody>
      </p:sp>
      <p:pic>
        <p:nvPicPr>
          <p:cNvPr id="3074" name="Picture 2" descr="Morelia amethistina wikipedia">
            <a:extLst>
              <a:ext uri="{FF2B5EF4-FFF2-40B4-BE49-F238E27FC236}">
                <a16:creationId xmlns:a16="http://schemas.microsoft.com/office/drawing/2014/main" id="{4EAC76A0-2B4B-4F97-89C4-306E7EFE7E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914" y="2127833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Ã½sledok vyhÄ¾adÃ¡vania obrÃ¡zkov pre dopyt Morelia amethistina - PytÃ³n ametystovÃ½">
            <a:extLst>
              <a:ext uri="{FF2B5EF4-FFF2-40B4-BE49-F238E27FC236}">
                <a16:creationId xmlns:a16="http://schemas.microsoft.com/office/drawing/2014/main" id="{06234705-B8C1-439B-B992-6BAF7504F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718" y="1847257"/>
            <a:ext cx="4932727" cy="370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85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CB404D-25D2-4C7F-828D-2F800A77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4.</a:t>
            </a:r>
            <a:r>
              <a:rPr lang="sk-SK" b="1" dirty="0"/>
              <a:t> </a:t>
            </a:r>
            <a:r>
              <a:rPr lang="sk-SK" sz="4000" b="1" dirty="0" err="1"/>
              <a:t>Python</a:t>
            </a:r>
            <a:r>
              <a:rPr lang="sk-SK" sz="4000" b="1" dirty="0"/>
              <a:t> </a:t>
            </a:r>
            <a:r>
              <a:rPr lang="sk-SK" sz="4000" b="1" dirty="0" err="1"/>
              <a:t>Sebae</a:t>
            </a:r>
            <a:r>
              <a:rPr lang="sk-SK" sz="4000" b="1" dirty="0"/>
              <a:t> - </a:t>
            </a:r>
            <a:r>
              <a:rPr lang="sk-SK" sz="4000" b="1" dirty="0" err="1"/>
              <a:t>Pytón</a:t>
            </a:r>
            <a:r>
              <a:rPr lang="sk-SK" sz="4000" b="1" dirty="0"/>
              <a:t> písmenkový/africký</a:t>
            </a:r>
            <a:br>
              <a:rPr lang="sk-SK" b="1" dirty="0"/>
            </a:br>
            <a:endParaRPr lang="sk-SK" dirty="0"/>
          </a:p>
        </p:txBody>
      </p:sp>
      <p:pic>
        <p:nvPicPr>
          <p:cNvPr id="4098" name="Picture 2" descr="Python Sebae">
            <a:extLst>
              <a:ext uri="{FF2B5EF4-FFF2-40B4-BE49-F238E27FC236}">
                <a16:creationId xmlns:a16="http://schemas.microsoft.com/office/drawing/2014/main" id="{929F27F5-298A-4AF4-B49D-FB89DB578B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58" y="2194943"/>
            <a:ext cx="4608942" cy="345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VÃ½sledok vyhÄ¾adÃ¡vania obrÃ¡zkov pre dopyt Python Sebae - PytÃ³n pÃ­smenkovÃ½/africkÃ½">
            <a:extLst>
              <a:ext uri="{FF2B5EF4-FFF2-40B4-BE49-F238E27FC236}">
                <a16:creationId xmlns:a16="http://schemas.microsoft.com/office/drawing/2014/main" id="{B12F2CFC-CE52-457F-AE79-945CE6267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932" y="2194943"/>
            <a:ext cx="4469672" cy="247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31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C0B702-B300-4738-8B17-A4FA3E9D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5.</a:t>
            </a:r>
            <a:r>
              <a:rPr lang="sk-SK" b="1" dirty="0"/>
              <a:t> </a:t>
            </a:r>
            <a:r>
              <a:rPr lang="sk-SK" sz="3600" b="1" dirty="0" err="1"/>
              <a:t>Python</a:t>
            </a:r>
            <a:r>
              <a:rPr lang="sk-SK" sz="3600" b="1" dirty="0"/>
              <a:t> </a:t>
            </a:r>
            <a:r>
              <a:rPr lang="sk-SK" sz="3600" b="1" dirty="0" err="1"/>
              <a:t>Molurus</a:t>
            </a:r>
            <a:r>
              <a:rPr lang="sk-SK" sz="3600" b="1" dirty="0"/>
              <a:t> </a:t>
            </a:r>
            <a:r>
              <a:rPr lang="sk-SK" sz="3600" b="1" dirty="0" err="1"/>
              <a:t>Bivitatus</a:t>
            </a:r>
            <a:br>
              <a:rPr lang="sk-SK" b="1" dirty="0"/>
            </a:br>
            <a:endParaRPr lang="sk-SK" dirty="0"/>
          </a:p>
        </p:txBody>
      </p:sp>
      <p:pic>
        <p:nvPicPr>
          <p:cNvPr id="5122" name="Picture 2" descr="Python Molurus Bivitatus">
            <a:extLst>
              <a:ext uri="{FF2B5EF4-FFF2-40B4-BE49-F238E27FC236}">
                <a16:creationId xmlns:a16="http://schemas.microsoft.com/office/drawing/2014/main" id="{2F81521F-A8B0-4E7F-99EB-A733FC7F4C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405" y="2136222"/>
            <a:ext cx="4390829" cy="329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Ã½sledok vyhÄ¾adÃ¡vania obrÃ¡zkov pre dopyt Python Molurus Bivittatus">
            <a:extLst>
              <a:ext uri="{FF2B5EF4-FFF2-40B4-BE49-F238E27FC236}">
                <a16:creationId xmlns:a16="http://schemas.microsoft.com/office/drawing/2014/main" id="{9E62EDE2-C85B-4C64-AF56-8B0AF7FDB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664" y="1688120"/>
            <a:ext cx="5243119" cy="348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Ãºvisiaci obrÃ¡zok">
            <a:extLst>
              <a:ext uri="{FF2B5EF4-FFF2-40B4-BE49-F238E27FC236}">
                <a16:creationId xmlns:a16="http://schemas.microsoft.com/office/drawing/2014/main" id="{B7865F75-EBF6-472C-A622-7ED2BAA6C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866" y="2231471"/>
            <a:ext cx="3466399" cy="362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70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6FCD62-003B-445F-9AF7-B0BF3BFAD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366506">
            <a:off x="622881" y="1876339"/>
            <a:ext cx="11104927" cy="2687274"/>
          </a:xfrm>
        </p:spPr>
        <p:txBody>
          <a:bodyPr/>
          <a:lstStyle/>
          <a:p>
            <a:pPr algn="ctr"/>
            <a:r>
              <a:rPr lang="sk-SK" sz="8000" dirty="0"/>
              <a:t>Najjedovatejšie</a:t>
            </a:r>
            <a:r>
              <a:rPr lang="sk-SK" dirty="0"/>
              <a:t>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C2127F6-2B36-4A03-9BA2-D7F67074F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5909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7622FC-2BB2-4CED-9FC6-C641112B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</a:t>
            </a:r>
            <a:r>
              <a:rPr lang="sk-SK" b="1" dirty="0"/>
              <a:t> </a:t>
            </a:r>
            <a:r>
              <a:rPr lang="sk-SK" sz="3600" b="1" dirty="0"/>
              <a:t>Zmija </a:t>
            </a:r>
            <a:r>
              <a:rPr lang="sk-SK" sz="3600" b="1" dirty="0" err="1"/>
              <a:t>pavia</a:t>
            </a:r>
            <a:r>
              <a:rPr lang="sk-SK" sz="3600" b="1" dirty="0"/>
              <a:t> (</a:t>
            </a:r>
            <a:r>
              <a:rPr lang="sk-SK" sz="3600" b="1" dirty="0" err="1"/>
              <a:t>Echis</a:t>
            </a:r>
            <a:r>
              <a:rPr lang="sk-SK" sz="3600" b="1" dirty="0"/>
              <a:t> </a:t>
            </a:r>
            <a:r>
              <a:rPr lang="sk-SK" sz="3600" b="1" dirty="0" err="1"/>
              <a:t>carinatus</a:t>
            </a:r>
            <a:r>
              <a:rPr lang="sk-SK" sz="3600" b="1" dirty="0"/>
              <a:t>)</a:t>
            </a:r>
            <a:br>
              <a:rPr lang="sk-SK" sz="3600" b="1" dirty="0"/>
            </a:br>
            <a:endParaRPr lang="sk-SK" sz="3600" dirty="0"/>
          </a:p>
        </p:txBody>
      </p:sp>
      <p:pic>
        <p:nvPicPr>
          <p:cNvPr id="6146" name="Picture 2" descr="article_photo">
            <a:extLst>
              <a:ext uri="{FF2B5EF4-FFF2-40B4-BE49-F238E27FC236}">
                <a16:creationId xmlns:a16="http://schemas.microsoft.com/office/drawing/2014/main" id="{24433C27-31E4-4C21-9719-A85FDAC261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480" y="1788490"/>
            <a:ext cx="4837618" cy="362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VÃ½sledok vyhÄ¾adÃ¡vania obrÃ¡zkov pre dopyt Zmija pavia (Echis carinatus)">
            <a:extLst>
              <a:ext uri="{FF2B5EF4-FFF2-40B4-BE49-F238E27FC236}">
                <a16:creationId xmlns:a16="http://schemas.microsoft.com/office/drawing/2014/main" id="{B14EBEE0-355F-4E1C-81C0-75A184783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984" y="2326154"/>
            <a:ext cx="4076163" cy="333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17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FD77B5-64EE-4489-965E-A60210D7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2. </a:t>
            </a:r>
            <a:r>
              <a:rPr lang="sk-SK" sz="4000" b="1" dirty="0"/>
              <a:t>Modrá (malajská) </a:t>
            </a:r>
            <a:r>
              <a:rPr lang="sk-SK" sz="4000" b="1" dirty="0" err="1"/>
              <a:t>krajta</a:t>
            </a:r>
            <a:r>
              <a:rPr lang="sk-SK" sz="4000" b="1" dirty="0"/>
              <a:t> (</a:t>
            </a:r>
            <a:r>
              <a:rPr lang="sk-SK" sz="4000" b="1" dirty="0" err="1"/>
              <a:t>Bungarus</a:t>
            </a:r>
            <a:r>
              <a:rPr lang="sk-SK" sz="4000" b="1" dirty="0"/>
              <a:t> </a:t>
            </a:r>
            <a:r>
              <a:rPr lang="sk-SK" sz="4000" b="1" dirty="0" err="1"/>
              <a:t>Candidus</a:t>
            </a:r>
            <a:r>
              <a:rPr lang="sk-SK" sz="4000" b="1" dirty="0"/>
              <a:t>)</a:t>
            </a:r>
            <a:br>
              <a:rPr lang="sk-SK" sz="4000" b="1" dirty="0"/>
            </a:br>
            <a:endParaRPr lang="sk-SK" sz="4000" dirty="0"/>
          </a:p>
        </p:txBody>
      </p:sp>
      <p:pic>
        <p:nvPicPr>
          <p:cNvPr id="7170" name="Picture 2" descr="article_photo">
            <a:extLst>
              <a:ext uri="{FF2B5EF4-FFF2-40B4-BE49-F238E27FC236}">
                <a16:creationId xmlns:a16="http://schemas.microsoft.com/office/drawing/2014/main" id="{F718CA2D-AC0B-4D9C-905D-4B16FADD63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2" y="1598181"/>
            <a:ext cx="595312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VÃ½sledok vyhÄ¾adÃ¡vania obrÃ¡zkov pre dopyt ModrÃ¡ (malajskÃ¡) krajta (Bungarus Candidus)">
            <a:extLst>
              <a:ext uri="{FF2B5EF4-FFF2-40B4-BE49-F238E27FC236}">
                <a16:creationId xmlns:a16="http://schemas.microsoft.com/office/drawing/2014/main" id="{55254EFF-385B-4DD9-92FA-9003815C3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390" y="1400079"/>
            <a:ext cx="6979639" cy="415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1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Základ">
  <a:themeElements>
    <a:clrScheme name="Základ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Zákla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áklad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TM03457444[[fn=Základ]]</Template>
  <TotalTime>54</TotalTime>
  <Words>89</Words>
  <Application>Microsoft Office PowerPoint</Application>
  <PresentationFormat>Širokouhlá</PresentationFormat>
  <Paragraphs>13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5" baseType="lpstr">
      <vt:lpstr>Arial</vt:lpstr>
      <vt:lpstr>Corbel</vt:lpstr>
      <vt:lpstr>Základ</vt:lpstr>
      <vt:lpstr>NaJVäčšIE A najjedovatejšie hady </vt:lpstr>
      <vt:lpstr>1. Python Reticulatus - Pytón mriežkavý </vt:lpstr>
      <vt:lpstr>2. Eunectes murinus – Anakonda tmavá </vt:lpstr>
      <vt:lpstr>3. Morelia amethistina - Pytón ametystový  </vt:lpstr>
      <vt:lpstr>4. Python Sebae - Pytón písmenkový/africký </vt:lpstr>
      <vt:lpstr>5. Python Molurus Bivitatus </vt:lpstr>
      <vt:lpstr>Najjedovatejšie </vt:lpstr>
      <vt:lpstr>1. Zmija pavia (Echis carinatus) </vt:lpstr>
      <vt:lpstr>2. Modrá (malajská) krajta (Bungarus Candidus) </vt:lpstr>
      <vt:lpstr>3. Filipínska kobra (Naja philippinensis) </vt:lpstr>
      <vt:lpstr>4. Vnútrozemský tajpan (Oxyuranus microlepidotus) </vt:lpstr>
      <vt:lpstr>5. Belcherov morský had (Hydrophis belcheri)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NaJVäčšIE A najjedovatejšie hady</dc:title>
  <dc:creator>Adam</dc:creator>
  <cp:lastModifiedBy>Adam</cp:lastModifiedBy>
  <cp:revision>6</cp:revision>
  <dcterms:created xsi:type="dcterms:W3CDTF">2019-01-07T11:09:51Z</dcterms:created>
  <dcterms:modified xsi:type="dcterms:W3CDTF">2019-01-07T12:04:36Z</dcterms:modified>
</cp:coreProperties>
</file>