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064B49-99C9-4EAC-A676-91AD29D61406}" type="datetimeFigureOut">
              <a:rPr lang="sk-SK" smtClean="0"/>
              <a:pPr/>
              <a:t>8. 1. 2019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0FCFEF-8D0F-4F1C-99EF-858FF35EA9E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Najjedovatejšie pavúky sveta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hpzVzXg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9391">
            <a:off x="515128" y="435611"/>
            <a:ext cx="3557662" cy="2200277"/>
          </a:xfrm>
          <a:prstGeom prst="rect">
            <a:avLst/>
          </a:prstGeom>
        </p:spPr>
      </p:pic>
      <p:pic>
        <p:nvPicPr>
          <p:cNvPr id="5" name="Obrázok 4" descr="SPP0018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0130">
            <a:off x="5419742" y="443516"/>
            <a:ext cx="2346037" cy="2843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Snovačka</a:t>
            </a:r>
            <a:r>
              <a:rPr lang="sk-SK" dirty="0" smtClean="0"/>
              <a:t> jedovatá (čierna vdova)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Meria 0.8 až 1.3 cm a váži 3 až 5 g.  </a:t>
            </a:r>
          </a:p>
          <a:p>
            <a:r>
              <a:rPr lang="sk-SK" sz="2000" dirty="0" smtClean="0"/>
              <a:t>Telo sa skladá z bruška a hlavohrudi. Bruško je ku hlavohrudi pripojené tenkou stopou.  </a:t>
            </a:r>
          </a:p>
          <a:p>
            <a:r>
              <a:rPr lang="sk-SK" sz="2000" dirty="0" smtClean="0"/>
              <a:t>Vo vnútri bruška sú pavučinové žľazy a na konci bruška sú snovacie bradavky.  Má 4 páry očí a 4 páry nôh. </a:t>
            </a:r>
          </a:p>
          <a:p>
            <a:r>
              <a:rPr lang="sk-SK" sz="2000" dirty="0" smtClean="0"/>
              <a:t>Je čierna a na brušku má červený znak ktorý pripomína presýpacie hodiny. </a:t>
            </a:r>
          </a:p>
          <a:p>
            <a:r>
              <a:rPr lang="sk-SK" sz="2000" dirty="0" err="1" smtClean="0"/>
              <a:t>Samčekovia</a:t>
            </a:r>
            <a:r>
              <a:rPr lang="sk-SK" sz="2000" dirty="0" smtClean="0"/>
              <a:t> sú o polovicu menší ako samičky a keď sa im po párení nepodarí ujsť tak sa pre samičky stávajú potravou.</a:t>
            </a:r>
          </a:p>
          <a:p>
            <a:r>
              <a:rPr lang="sk-SK" sz="2000" dirty="0" smtClean="0"/>
              <a:t> </a:t>
            </a:r>
          </a:p>
        </p:txBody>
      </p:sp>
      <p:pic>
        <p:nvPicPr>
          <p:cNvPr id="4" name="Obrázok 3" descr="2582410_1000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4071942"/>
            <a:ext cx="3048000" cy="215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Ich jed patrí medzi najúčinnejší medzi pavúkmi.  Vedci ho považujú za účinnejší než jed štrkáčov.  </a:t>
            </a:r>
          </a:p>
          <a:p>
            <a:r>
              <a:rPr lang="sk-SK" sz="2000" dirty="0" smtClean="0"/>
              <a:t>Pri uhryznutí sa do tela dostane dostatočné množstvo jedu na usmrtenie.   </a:t>
            </a:r>
            <a:endParaRPr lang="sk-SK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Vtáčkar chlpatý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000" dirty="0" smtClean="0"/>
              <a:t>Vyskytuje sa v južnej Amerike.</a:t>
            </a:r>
          </a:p>
          <a:p>
            <a:r>
              <a:rPr lang="sk-SK" sz="2000" dirty="0" smtClean="0"/>
              <a:t>Dosahuje veľkosť 15 cm (keď vystrie nôžky tak až 25cm). </a:t>
            </a:r>
          </a:p>
          <a:p>
            <a:r>
              <a:rPr lang="sk-SK" sz="2000" dirty="0" smtClean="0"/>
              <a:t>Živý si malými vtákmi a menšími cicavcami. </a:t>
            </a:r>
          </a:p>
          <a:p>
            <a:r>
              <a:rPr lang="sk-SK" sz="2000" dirty="0" smtClean="0"/>
              <a:t>Tieto pavúky sa dožívajú až 30 rokov.</a:t>
            </a:r>
          </a:p>
          <a:p>
            <a:r>
              <a:rPr lang="sk-SK" sz="2000" dirty="0" smtClean="0"/>
              <a:t>Jeho jed nie je veľmi silný,  ale uhryznutie je veľmi bolestivé a nepríjemné.  Jeho chĺpky sa pri zasiahnutí lámu a zostávajú v pokožke čo má potom za následok dlhodobú bolesť.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382071_article_photo_udkz20c_600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3786190"/>
            <a:ext cx="3214690" cy="24110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Phoneutria</a:t>
            </a:r>
            <a:r>
              <a:rPr lang="sk-SK" dirty="0" smtClean="0"/>
              <a:t> </a:t>
            </a:r>
            <a:r>
              <a:rPr lang="sk-SK" dirty="0" err="1" smtClean="0"/>
              <a:t>Nigriventer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Vyskytuje sa v južnej Amerike.</a:t>
            </a:r>
          </a:p>
          <a:p>
            <a:r>
              <a:rPr lang="sk-SK" sz="2000" dirty="0" smtClean="0"/>
              <a:t>Rozpätie jeho nôh má 13 až 15 cm, dĺžka jeho tela je 1.7 až 4.8 cm. </a:t>
            </a:r>
          </a:p>
          <a:p>
            <a:r>
              <a:rPr lang="sk-SK" sz="2000" dirty="0" smtClean="0"/>
              <a:t>Prezýva sa mu aj banánový zabijak pretože sa u nás nenachádza ale môže sa k nám dostať v banánoch z Južnej Ameriky. </a:t>
            </a:r>
          </a:p>
          <a:p>
            <a:r>
              <a:rPr lang="sk-SK" sz="2000" dirty="0" smtClean="0"/>
              <a:t>Je veľmi agresívny a bez protijedu môže jeho uhryznutie človeku spôsobiť smrť.</a:t>
            </a:r>
            <a:endParaRPr lang="sk-SK" sz="2000" dirty="0"/>
          </a:p>
        </p:txBody>
      </p:sp>
      <p:pic>
        <p:nvPicPr>
          <p:cNvPr id="4" name="Obrázok 3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3571876"/>
            <a:ext cx="3786214" cy="2839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Zástupný symbol obsahu 3" descr="3ebdbdfd1611b3b90f4ad537467d9a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43174" y="2071678"/>
            <a:ext cx="4284682" cy="428468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</TotalTime>
  <Words>259</Words>
  <Application>Microsoft Office PowerPoint</Application>
  <PresentationFormat>Prezentácia na obrazovke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Počiatok</vt:lpstr>
      <vt:lpstr>Najjedovatejšie pavúky sveta</vt:lpstr>
      <vt:lpstr>Snovačka jedovatá (čierna vdova) </vt:lpstr>
      <vt:lpstr>Prezentácia programu PowerPoint</vt:lpstr>
      <vt:lpstr>Vtáčkar chlpatý </vt:lpstr>
      <vt:lpstr>Phoneutria Nigriventer 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Najjedovatejšie pavúky sveta</dc:title>
  <dc:creator>Petricko</dc:creator>
  <cp:lastModifiedBy>Guest</cp:lastModifiedBy>
  <cp:revision>7</cp:revision>
  <dcterms:created xsi:type="dcterms:W3CDTF">2019-01-06T19:05:29Z</dcterms:created>
  <dcterms:modified xsi:type="dcterms:W3CDTF">2019-01-08T09:34:06Z</dcterms:modified>
</cp:coreProperties>
</file>