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60" r:id="rId6"/>
    <p:sldId id="264" r:id="rId7"/>
    <p:sldId id="263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VÃ½sledok vyhÄ¾adÃ¡vania obrÃ¡zkov pre dopyt Glaucus Atlanticu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381000"/>
            <a:ext cx="4614583" cy="4419600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267200" y="1600200"/>
            <a:ext cx="4648200" cy="2667000"/>
          </a:xfrm>
        </p:spPr>
        <p:txBody>
          <a:bodyPr>
            <a:noAutofit/>
          </a:bodyPr>
          <a:lstStyle/>
          <a:p>
            <a:pPr algn="ctr"/>
            <a:r>
              <a:rPr lang="sk-SK" sz="3200" dirty="0" smtClean="0">
                <a:solidFill>
                  <a:srgbClr val="0070C0"/>
                </a:solidFill>
              </a:rPr>
              <a:t>Živý </a:t>
            </a:r>
            <a:r>
              <a:rPr lang="sk-SK" sz="3200" dirty="0" err="1" smtClean="0">
                <a:solidFill>
                  <a:srgbClr val="0070C0"/>
                </a:solidFill>
              </a:rPr>
              <a:t>pokémon</a:t>
            </a:r>
            <a:r>
              <a:rPr lang="sk-SK" sz="3200" dirty="0" smtClean="0">
                <a:solidFill>
                  <a:srgbClr val="0070C0"/>
                </a:solidFill>
              </a:rPr>
              <a:t> </a:t>
            </a:r>
            <a:r>
              <a:rPr lang="sk-SK" sz="3200" dirty="0" smtClean="0">
                <a:solidFill>
                  <a:srgbClr val="0070C0"/>
                </a:solidFill>
              </a:rPr>
              <a:t>menom </a:t>
            </a:r>
            <a:r>
              <a:rPr lang="sk-SK" sz="3200" dirty="0" err="1" smtClean="0">
                <a:solidFill>
                  <a:srgbClr val="0070C0"/>
                </a:solidFill>
              </a:rPr>
              <a:t>Glaucus</a:t>
            </a:r>
            <a:r>
              <a:rPr lang="sk-SK" sz="3200" dirty="0" smtClean="0">
                <a:solidFill>
                  <a:srgbClr val="0070C0"/>
                </a:solidFill>
              </a:rPr>
              <a:t> </a:t>
            </a:r>
            <a:r>
              <a:rPr lang="sk-SK" sz="3200" dirty="0" err="1" smtClean="0">
                <a:solidFill>
                  <a:srgbClr val="0070C0"/>
                </a:solidFill>
              </a:rPr>
              <a:t>Atlanticus</a:t>
            </a:r>
            <a:r>
              <a:rPr lang="sk-SK" sz="5400" dirty="0" smtClean="0"/>
              <a:t/>
            </a:r>
            <a:br>
              <a:rPr lang="sk-SK" sz="5400" dirty="0" smtClean="0"/>
            </a:br>
            <a:endParaRPr lang="sk-SK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7772400" cy="1199704"/>
          </a:xfrm>
        </p:spPr>
        <p:txBody>
          <a:bodyPr/>
          <a:lstStyle/>
          <a:p>
            <a:r>
              <a:rPr lang="sk-SK" dirty="0" smtClean="0"/>
              <a:t>S. S.E. </a:t>
            </a:r>
            <a:r>
              <a:rPr lang="sk-SK" dirty="0" err="1" smtClean="0"/>
              <a:t>Bátorová</a:t>
            </a:r>
            <a:r>
              <a:rPr lang="sk-SK" dirty="0" smtClean="0"/>
              <a:t> 1.A </a:t>
            </a:r>
            <a:endParaRPr lang="sk-SK" dirty="0"/>
          </a:p>
        </p:txBody>
      </p:sp>
      <p:pic>
        <p:nvPicPr>
          <p:cNvPr id="17414" name="Picture 6" descr="SÃºvisiaci obrÃ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828800" cy="1917291"/>
          </a:xfrm>
          <a:prstGeom prst="rect">
            <a:avLst/>
          </a:prstGeom>
          <a:noFill/>
        </p:spPr>
      </p:pic>
      <p:pic>
        <p:nvPicPr>
          <p:cNvPr id="17416" name="Picture 8" descr="SÃºvisiaci obrÃ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3255" y="3505200"/>
            <a:ext cx="1308295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SÃºvisiaci obrÃ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785" y="0"/>
            <a:ext cx="9173785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2" name="Picture 8" descr="VÃ½sledok vyhÄ¾adÃ¡vania obrÃ¡zkov pre dopyt more haldi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7306" y="-13115"/>
            <a:ext cx="9171305" cy="6878480"/>
          </a:xfrm>
          <a:prstGeom prst="rect">
            <a:avLst/>
          </a:prstGeom>
          <a:noFill/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6390" name="Picture 6" descr="VÃ½sledok vyhÄ¾adÃ¡vania obrÃ¡zkov pre dopyt Glaucus Atlanticu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8900" y="0"/>
            <a:ext cx="6515100" cy="4341185"/>
          </a:xfrm>
          <a:prstGeom prst="rect">
            <a:avLst/>
          </a:prstGeom>
          <a:noFill/>
        </p:spPr>
      </p:pic>
      <p:pic>
        <p:nvPicPr>
          <p:cNvPr id="16388" name="Picture 4" descr="VÃ½sledok vyhÄ¾adÃ¡vania obrÃ¡zkov pre dopyt Glaucus Atlanticu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819400"/>
            <a:ext cx="5257799" cy="4038599"/>
          </a:xfrm>
          <a:prstGeom prst="rect">
            <a:avLst/>
          </a:prstGeom>
          <a:noFill/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SÃºvisiaci obrÃ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11732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2" name="Picture 10" descr="SÃºvisiaci obrÃ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20" name="Picture 8" descr="VÃ½sledok vyhÄ¾adÃ¡vania obrÃ¡zkov pre dopyt Glaucus Atlanticu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0"/>
            <a:ext cx="9076267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VÃ½sledok vyhÄ¾adÃ¡vania obrÃ¡zkov pre dopyt Glaucus Atlanticu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524000"/>
            <a:ext cx="4614583" cy="4419600"/>
          </a:xfrm>
          <a:prstGeom prst="rect">
            <a:avLst/>
          </a:prstGeom>
          <a:noFill/>
        </p:spPr>
      </p:pic>
      <p:pic>
        <p:nvPicPr>
          <p:cNvPr id="36866" name="Picture 2" descr="VÃ½sledok vyhÄ¾adÃ¡vania obrÃ¡zkov pre dopyt Glaucus Atlanticus. pokem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600"/>
            <a:ext cx="54102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VÃ½sledok vyhÄ¾adÃ¡vania obrÃ¡zkov pre dopyt bublink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35844" name="Picture 4" descr="SÃºvisiaci obrÃ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26039" cy="6858000"/>
          </a:xfrm>
          <a:prstGeom prst="rect">
            <a:avLst/>
          </a:prstGeom>
          <a:noFill/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81000" y="2819400"/>
            <a:ext cx="8229600" cy="1282891"/>
          </a:xfrm>
        </p:spPr>
        <p:txBody>
          <a:bodyPr>
            <a:normAutofit/>
          </a:bodyPr>
          <a:lstStyle/>
          <a:p>
            <a:pPr algn="ctr"/>
            <a:r>
              <a:rPr lang="sk-SK" sz="4800" b="1" dirty="0" smtClean="0">
                <a:solidFill>
                  <a:srgbClr val="FF0000"/>
                </a:solidFill>
              </a:rPr>
              <a:t>Ďakujem za pozornosť </a:t>
            </a:r>
            <a:endParaRPr lang="sk-SK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</TotalTime>
  <Words>14</Words>
  <Application>Microsoft Office PowerPoint</Application>
  <PresentationFormat>Prezentácia na obrazovke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Hala</vt:lpstr>
      <vt:lpstr>Živý pokémon menom Glaucus Atlanticus </vt:lpstr>
      <vt:lpstr>Snímka 2</vt:lpstr>
      <vt:lpstr>Snímka 3</vt:lpstr>
      <vt:lpstr>Snímka 4</vt:lpstr>
      <vt:lpstr>Snímka 5</vt:lpstr>
      <vt:lpstr>Snímka 6</vt:lpstr>
      <vt:lpstr>Snímka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Živý pokémon menom Glaucus Atlanticus </dc:title>
  <dc:creator>Adrian</dc:creator>
  <cp:lastModifiedBy>Používateľ systému Windows</cp:lastModifiedBy>
  <cp:revision>3</cp:revision>
  <dcterms:created xsi:type="dcterms:W3CDTF">2019-01-03T12:07:48Z</dcterms:created>
  <dcterms:modified xsi:type="dcterms:W3CDTF">2019-01-07T16:33:18Z</dcterms:modified>
</cp:coreProperties>
</file>