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ĺžni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Zaoblený obdĺžni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Zaoblený obdĺžni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Obdĺžni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Zaoblený obdĺžni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bdĺžni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Zaoblený obdĺžni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29. 12. 2018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Peter Varga 1.A</a:t>
            </a:r>
            <a:endParaRPr lang="sk-SK" sz="32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Zaujímavosti o ľudskom tele</a:t>
            </a:r>
            <a:endParaRPr lang="sk-SK" dirty="0"/>
          </a:p>
        </p:txBody>
      </p:sp>
      <p:sp>
        <p:nvSpPr>
          <p:cNvPr id="15362" name="AutoShape 2" descr="Výsledok vyhľadávania obrázkov pre dopyt zaujimavosti ludske telo"/>
          <p:cNvSpPr>
            <a:spLocks noChangeAspect="1" noChangeArrowheads="1"/>
          </p:cNvSpPr>
          <p:nvPr/>
        </p:nvSpPr>
        <p:spPr bwMode="auto">
          <a:xfrm>
            <a:off x="155575" y="-1608138"/>
            <a:ext cx="5048250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5364" name="AutoShape 4" descr="Výsledok vyhľadávania obrázkov pre dopyt zaujimavosti ludske telo"/>
          <p:cNvSpPr>
            <a:spLocks noChangeAspect="1" noChangeArrowheads="1"/>
          </p:cNvSpPr>
          <p:nvPr/>
        </p:nvSpPr>
        <p:spPr bwMode="auto">
          <a:xfrm>
            <a:off x="155575" y="-1608138"/>
            <a:ext cx="5048250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Zástupný symbol obsahu 3" descr="cover-anatomical-2261006_960_7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48200"/>
            <a:ext cx="2667000" cy="177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Úvod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>
                <a:latin typeface="Bahnschrift" pitchFamily="34" charset="0"/>
              </a:rPr>
              <a:t>Ľudské telo je nesmierne zložité, no </a:t>
            </a:r>
            <a:r>
              <a:rPr lang="sk-SK" dirty="0" smtClean="0"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zároveň </a:t>
            </a:r>
            <a:r>
              <a:rPr lang="sk-SK" dirty="0" smtClean="0">
                <a:latin typeface="Bahnschrift" pitchFamily="34" charset="0"/>
                <a:ea typeface="Arial Unicode MS" pitchFamily="34" charset="-128"/>
                <a:cs typeface="Arial Unicode MS" pitchFamily="34" charset="-128"/>
              </a:rPr>
              <a:t>aj </a:t>
            </a:r>
            <a:r>
              <a:rPr lang="sk-SK" b="1" dirty="0" smtClean="0">
                <a:latin typeface="Bahnschrift" pitchFamily="34" charset="0"/>
              </a:rPr>
              <a:t>veľmi </a:t>
            </a:r>
            <a:r>
              <a:rPr lang="sk-SK" b="1" dirty="0" smtClean="0">
                <a:latin typeface="Bahnschrift" pitchFamily="34" charset="0"/>
              </a:rPr>
              <a:t>zaujímavé</a:t>
            </a:r>
            <a:r>
              <a:rPr lang="sk-SK" dirty="0" smtClean="0">
                <a:latin typeface="Bahnschrift" pitchFamily="34" charset="0"/>
              </a:rPr>
              <a:t>. </a:t>
            </a:r>
            <a:r>
              <a:rPr lang="sk-SK" dirty="0" smtClean="0">
                <a:latin typeface="Bahnschrift" pitchFamily="34" charset="0"/>
              </a:rPr>
              <a:t>Mnoho ľudí si však myslí, že svoje telo pozná dokonale, pretože </a:t>
            </a:r>
            <a:r>
              <a:rPr lang="sk-SK" b="1" dirty="0" smtClean="0">
                <a:latin typeface="Bahnschrift" pitchFamily="34" charset="0"/>
              </a:rPr>
              <a:t>vie ako funguje</a:t>
            </a:r>
            <a:r>
              <a:rPr lang="sk-SK" dirty="0" smtClean="0">
                <a:latin typeface="Bahnschrift" pitchFamily="34" charset="0"/>
              </a:rPr>
              <a:t> a aké zmeny sa v ňom dejú. Aj napriek tomu, že má štúdium ľudského tela mimoriadne dlhú históriu, dokáže nás naše telo neustále </a:t>
            </a:r>
            <a:r>
              <a:rPr lang="sk-SK" b="1" dirty="0" smtClean="0">
                <a:latin typeface="Bahnschrift" pitchFamily="34" charset="0"/>
              </a:rPr>
              <a:t>prekvapovať rôznymi záhadami</a:t>
            </a:r>
            <a:r>
              <a:rPr lang="sk-SK" dirty="0" smtClean="0">
                <a:latin typeface="Bahnschrift" pitchFamily="34" charset="0"/>
              </a:rPr>
              <a:t> a novými zisteniami o ktorých si možno ani len netušil.</a:t>
            </a:r>
            <a:endParaRPr lang="sk-SK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MOZOG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&gt;&gt; Nervové pulzy sa z mozgu a späť do mozgu pohybujú rýchlosťou  270 km/h</a:t>
            </a:r>
            <a:r>
              <a:rPr lang="sk-SK" dirty="0" smtClean="0"/>
              <a:t>.</a:t>
            </a:r>
          </a:p>
          <a:p>
            <a:r>
              <a:rPr lang="sk-SK" dirty="0" smtClean="0"/>
              <a:t>&gt;&gt; Mozog je v noci oveľa aktívnejší ako vo dne. Spracováva dáta získané cez deň</a:t>
            </a:r>
            <a:r>
              <a:rPr lang="sk-SK" dirty="0" smtClean="0"/>
              <a:t>.</a:t>
            </a:r>
          </a:p>
          <a:p>
            <a:r>
              <a:rPr lang="sk-SK" dirty="0" smtClean="0"/>
              <a:t>&gt;&gt; Informácie sa v rôznych typoch neurónov šíria rôznou rýchlosťou. Od 2 km/h až po 430 km/h</a:t>
            </a:r>
            <a:r>
              <a:rPr lang="sk-SK" dirty="0" smtClean="0"/>
              <a:t>.</a:t>
            </a:r>
          </a:p>
          <a:p>
            <a:r>
              <a:rPr lang="sk-SK" dirty="0" smtClean="0"/>
              <a:t>&gt;&gt; Osemdesiat percent mozgu je len voda. Teda nie kus mäsa, ako ho poznáte z televízie. Keby ste z neho vyžmýkali  všetku krv a vodu, zostalo by iba trochu mäsa.</a:t>
            </a:r>
            <a:endParaRPr lang="sk-SK" dirty="0"/>
          </a:p>
        </p:txBody>
      </p:sp>
      <p:pic>
        <p:nvPicPr>
          <p:cNvPr id="1025" name="Picture 1" descr="C:\Users\vargo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228600"/>
            <a:ext cx="2057400" cy="1152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ZMYSLY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sz="3200" dirty="0" smtClean="0"/>
              <a:t>&gt;&gt;Asi jedna </a:t>
            </a:r>
            <a:r>
              <a:rPr lang="sk-SK" sz="3200" dirty="0" smtClean="0"/>
              <a:t>tretina </a:t>
            </a:r>
            <a:r>
              <a:rPr lang="sk-SK" sz="3200" dirty="0" smtClean="0"/>
              <a:t>ľudí má dobrý zrak</a:t>
            </a:r>
            <a:r>
              <a:rPr lang="sk-SK" sz="3200" dirty="0" smtClean="0"/>
              <a:t>.</a:t>
            </a:r>
          </a:p>
          <a:p>
            <a:r>
              <a:rPr lang="sk-SK" sz="3200" dirty="0" smtClean="0"/>
              <a:t>&gt;&gt; Ženy majú lepší čuch než muži, a to po celý život (2% ľudí nemajú čuch vôbec</a:t>
            </a:r>
            <a:r>
              <a:rPr lang="sk-SK" sz="3200" dirty="0" smtClean="0"/>
              <a:t>).</a:t>
            </a:r>
          </a:p>
          <a:p>
            <a:r>
              <a:rPr lang="sk-SK" sz="3200" dirty="0" smtClean="0"/>
              <a:t>&gt;&gt; Nos si môže zapamätať až 50 000 rôznych vôní</a:t>
            </a:r>
            <a:r>
              <a:rPr lang="sk-SK" sz="3200" dirty="0" smtClean="0"/>
              <a:t>.</a:t>
            </a:r>
          </a:p>
          <a:p>
            <a:r>
              <a:rPr lang="sk-SK" sz="3200" dirty="0" smtClean="0"/>
              <a:t>&gt;&gt; Ak zjete veľa jedla, váš sluch bude otupený</a:t>
            </a:r>
            <a:r>
              <a:rPr lang="sk-SK" sz="3200" dirty="0" smtClean="0"/>
              <a:t>.</a:t>
            </a:r>
          </a:p>
          <a:p>
            <a:endParaRPr lang="sk-SK" dirty="0"/>
          </a:p>
        </p:txBody>
      </p:sp>
      <p:pic>
        <p:nvPicPr>
          <p:cNvPr id="16386" name="Picture 2" descr="C:\Users\vargo\Desktop\human_zmysly_1200x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876800"/>
            <a:ext cx="2274887" cy="151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VNÚTORNÉ ORGÁNY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&gt;&gt; Kyselina vo vašom žalúdku by dokázala rozpustiť žiletku</a:t>
            </a:r>
            <a:r>
              <a:rPr lang="sk-SK" sz="3600" dirty="0" smtClean="0"/>
              <a:t>.</a:t>
            </a:r>
          </a:p>
          <a:p>
            <a:r>
              <a:rPr lang="sk-SK" sz="3600" dirty="0" smtClean="0"/>
              <a:t>&gt;&gt; Ženské srdce tlčie rýchlejšie ako mužské</a:t>
            </a:r>
            <a:r>
              <a:rPr lang="sk-SK" sz="3600" dirty="0" smtClean="0"/>
              <a:t>.</a:t>
            </a:r>
          </a:p>
          <a:p>
            <a:r>
              <a:rPr lang="sk-SK" sz="3600" dirty="0" smtClean="0"/>
              <a:t>&gt;&gt; Vnútorné steny žalúdka sa obnovujú každé 3 dni. A to kvôli silným kyselinám, ktoré tu pôsobia.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TELESNÉ FUNKCIE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&gt;&gt;Pri kýchaní z vás vyletujú "objekty" rýchlosťou až 160 km / h</a:t>
            </a:r>
            <a:r>
              <a:rPr lang="sk-SK" sz="3200" dirty="0" smtClean="0"/>
              <a:t>.</a:t>
            </a:r>
          </a:p>
          <a:p>
            <a:r>
              <a:rPr lang="sk-SK" sz="3200" dirty="0" smtClean="0"/>
              <a:t>&gt;&gt; Ženy žmurkajú dvakrát viac než muži</a:t>
            </a:r>
            <a:r>
              <a:rPr lang="sk-SK" sz="3200" dirty="0" smtClean="0"/>
              <a:t>.</a:t>
            </a:r>
          </a:p>
          <a:p>
            <a:r>
              <a:rPr lang="sk-SK" sz="3200" dirty="0" smtClean="0"/>
              <a:t>&gt;&gt; Počas celého života vyprodukujete toľko slín, že by dokázali naplniť dva plavecké bazény</a:t>
            </a:r>
            <a:r>
              <a:rPr lang="sk-SK" sz="3200" dirty="0" smtClean="0"/>
              <a:t>.</a:t>
            </a:r>
          </a:p>
          <a:p>
            <a:r>
              <a:rPr lang="sk-SK" sz="3200" dirty="0" smtClean="0"/>
              <a:t>&gt;&gt; Plný močový mechúr má veľkosť tenisovej </a:t>
            </a:r>
            <a:r>
              <a:rPr lang="sk-SK" sz="3200" dirty="0" smtClean="0"/>
              <a:t>loptičky</a:t>
            </a:r>
            <a:r>
              <a:rPr lang="sk-SK" sz="3200" dirty="0" smtClean="0"/>
              <a:t>.</a:t>
            </a:r>
            <a:endParaRPr lang="sk-SK" sz="3200" dirty="0"/>
          </a:p>
        </p:txBody>
      </p:sp>
      <p:pic>
        <p:nvPicPr>
          <p:cNvPr id="17410" name="Picture 2" descr="C:\Users\vargo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4800600"/>
            <a:ext cx="1307489" cy="178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Rôzne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1. Kosti sú štyrikrát pevnejšie ako </a:t>
            </a:r>
            <a:r>
              <a:rPr lang="sk-SK" dirty="0" smtClean="0"/>
              <a:t>betón.</a:t>
            </a:r>
          </a:p>
          <a:p>
            <a:r>
              <a:rPr lang="pl-PL" dirty="0" smtClean="0"/>
              <a:t>V našom tele je 72 kilometrov </a:t>
            </a:r>
            <a:r>
              <a:rPr lang="pl-PL" dirty="0" smtClean="0"/>
              <a:t>nervov.</a:t>
            </a:r>
          </a:p>
          <a:p>
            <a:r>
              <a:rPr lang="sk-SK" dirty="0" smtClean="0"/>
              <a:t>Viac ako polovica všetkých kostí sa nachádza v rukách a </a:t>
            </a:r>
            <a:r>
              <a:rPr lang="sk-SK" dirty="0" smtClean="0"/>
              <a:t>nohách.</a:t>
            </a:r>
          </a:p>
          <a:p>
            <a:r>
              <a:rPr lang="sk-SK" dirty="0" smtClean="0"/>
              <a:t>Naše srdcia každý deň pumpujú </a:t>
            </a:r>
            <a:r>
              <a:rPr lang="sk-SK" dirty="0" smtClean="0"/>
              <a:t>7500 </a:t>
            </a:r>
            <a:r>
              <a:rPr lang="sk-SK" dirty="0" smtClean="0"/>
              <a:t>litrov </a:t>
            </a:r>
            <a:r>
              <a:rPr lang="sk-SK" dirty="0" smtClean="0"/>
              <a:t>krvi.</a:t>
            </a:r>
          </a:p>
          <a:p>
            <a:r>
              <a:rPr lang="sk-SK" dirty="0" smtClean="0"/>
              <a:t>V tele je toľko uhlíka, že by naplnil tisíc </a:t>
            </a:r>
            <a:r>
              <a:rPr lang="sk-SK" dirty="0" smtClean="0"/>
              <a:t>ceruziek.</a:t>
            </a:r>
            <a:endParaRPr lang="sk-SK" dirty="0"/>
          </a:p>
        </p:txBody>
      </p:sp>
      <p:pic>
        <p:nvPicPr>
          <p:cNvPr id="18434" name="Picture 2" descr="C:\Users\vargo\Desktop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419600"/>
            <a:ext cx="36766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OCHORENIE A ZRANENIE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&gt;&gt;Pondelok je, čo sa týka infarktu, najrizikovejšie deň v týždni</a:t>
            </a:r>
            <a:r>
              <a:rPr lang="sk-SK" sz="3200" dirty="0" smtClean="0"/>
              <a:t>.</a:t>
            </a:r>
          </a:p>
          <a:p>
            <a:r>
              <a:rPr lang="pl-PL" sz="3200" dirty="0" smtClean="0"/>
              <a:t>&gt;&gt; Cez 90% chorôb je spôsobených stresom</a:t>
            </a:r>
            <a:r>
              <a:rPr lang="pl-PL" sz="3200" dirty="0" smtClean="0"/>
              <a:t>.</a:t>
            </a:r>
          </a:p>
          <a:p>
            <a:r>
              <a:rPr lang="sk-SK" sz="3200" dirty="0" smtClean="0"/>
              <a:t>&gt;&gt; Ľudia vydržia dlhšie bez jedla ako bez spánku. S vodou, ale bez jedla dokáže človek prežiť aj mesiac až dva. Zaznamenaný rekord v nespaní je jedenásť dní, ale daný experimentátor mal silné halucinácie.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latin typeface="Bahnschrift SemiBold Condensed" pitchFamily="34" charset="0"/>
              </a:rPr>
              <a:t>Ďakujem za pozornosť</a:t>
            </a:r>
            <a:endParaRPr lang="sk-SK" sz="6000" dirty="0">
              <a:latin typeface="Bahnschrift SemiBold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jetok">
  <a:themeElements>
    <a:clrScheme name="Majeto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ajetok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ajetok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352</Words>
  <PresentationFormat>Prezentácia na obrazovke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Majetok</vt:lpstr>
      <vt:lpstr>Zaujímavosti o ľudskom tele</vt:lpstr>
      <vt:lpstr>Úvod</vt:lpstr>
      <vt:lpstr>MOZOG </vt:lpstr>
      <vt:lpstr>ZMYSLY </vt:lpstr>
      <vt:lpstr>VNÚTORNÉ ORGÁNY </vt:lpstr>
      <vt:lpstr>TELESNÉ FUNKCIE </vt:lpstr>
      <vt:lpstr>Rôzne</vt:lpstr>
      <vt:lpstr>OCHORENIE A ZRANENIE 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Zaujímavosti o ľudskom tele</dc:title>
  <dc:creator>Michaela Vargová</dc:creator>
  <cp:lastModifiedBy>Michaela Vargová</cp:lastModifiedBy>
  <cp:revision>1</cp:revision>
  <dcterms:created xsi:type="dcterms:W3CDTF">2018-12-29T15:40:24Z</dcterms:created>
  <dcterms:modified xsi:type="dcterms:W3CDTF">2018-12-29T16:38:41Z</dcterms:modified>
</cp:coreProperties>
</file>