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99"/>
    <a:srgbClr val="008000"/>
    <a:srgbClr val="006600"/>
    <a:srgbClr val="00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7.1.2019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7.1.2019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7.1.2019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7.1.2019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7.1.2019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7.1.2019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7.1.2019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8077200" cy="167335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sk-SK" sz="5400" i="1" dirty="0" smtClean="0">
                <a:ln w="635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Century Schoolbook" pitchFamily="18" charset="0"/>
              </a:rPr>
              <a:t>10 zaujímavých faktov o hmyze</a:t>
            </a:r>
            <a:endParaRPr lang="sk-SK" sz="5400" i="1" dirty="0">
              <a:ln w="635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127000" dist="200000" dir="2700000" algn="tl" rotWithShape="0">
                  <a:srgbClr val="000000">
                    <a:alpha val="30000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Century Schoolbook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600200" y="4800600"/>
            <a:ext cx="6400800" cy="1752600"/>
          </a:xfrm>
        </p:spPr>
        <p:txBody>
          <a:bodyPr/>
          <a:lstStyle/>
          <a:p>
            <a:r>
              <a:rPr lang="sk-SK" dirty="0" smtClean="0"/>
              <a:t>Tímea Bodnárová</a:t>
            </a:r>
            <a:endParaRPr lang="sk-SK" dirty="0"/>
          </a:p>
        </p:txBody>
      </p:sp>
      <p:pic>
        <p:nvPicPr>
          <p:cNvPr id="14338" name="Picture 2" descr="Výsledok vyhľadávania obrázkov pre dopyt hmyz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124200"/>
            <a:ext cx="4191000" cy="2796527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3800" b="1" dirty="0" smtClean="0">
                <a:solidFill>
                  <a:srgbClr val="FF0000"/>
                </a:solidFill>
                <a:latin typeface="Century Schoolbook" pitchFamily="18" charset="0"/>
              </a:rPr>
              <a:t>9. Motýle sa môžu cítiť na kilometre ďaleko</a:t>
            </a:r>
            <a:r>
              <a:rPr lang="sk-SK" b="1" dirty="0" smtClean="0"/>
              <a:t/>
            </a:r>
            <a:br>
              <a:rPr lang="sk-SK" b="1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4818" name="Picture 2" descr="Motyle pixaba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0"/>
            <a:ext cx="7620358" cy="5072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3800" b="1" dirty="0" smtClean="0">
                <a:solidFill>
                  <a:srgbClr val="FF0000"/>
                </a:solidFill>
                <a:latin typeface="Century Schoolbook" pitchFamily="18" charset="0"/>
              </a:rPr>
              <a:t>10. Húsenica má viac svalov ako človek</a:t>
            </a:r>
            <a:r>
              <a:rPr lang="sk-SK" b="1" dirty="0" smtClean="0"/>
              <a:t/>
            </a:r>
            <a:br>
              <a:rPr lang="sk-SK" b="1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5842" name="Picture 2" descr="Husenica pixabay 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7848600" cy="46439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1981200"/>
            <a:ext cx="7848600" cy="1828800"/>
          </a:xfrm>
        </p:spPr>
        <p:txBody>
          <a:bodyPr>
            <a:normAutofit/>
          </a:bodyPr>
          <a:lstStyle/>
          <a:p>
            <a:r>
              <a:rPr lang="sk-SK" sz="4800" b="1" i="1" dirty="0" smtClean="0">
                <a:solidFill>
                  <a:srgbClr val="FF0000"/>
                </a:solidFill>
                <a:latin typeface="Century Schoolbook" pitchFamily="18" charset="0"/>
              </a:rPr>
              <a:t>Ďakujem za pozornosť</a:t>
            </a:r>
            <a:endParaRPr lang="sk-SK" sz="4800" b="1" i="1" dirty="0">
              <a:solidFill>
                <a:srgbClr val="FF0000"/>
              </a:solidFill>
              <a:latin typeface="Century Schoolbook" pitchFamily="18" charset="0"/>
            </a:endParaRPr>
          </a:p>
        </p:txBody>
      </p:sp>
      <p:pic>
        <p:nvPicPr>
          <p:cNvPr id="36866" name="Picture 2" descr="Výsledok vyhľadávania obrázkov pre dopyt hmyz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810000"/>
            <a:ext cx="4170555" cy="25908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sz="3800" b="1" dirty="0" smtClean="0">
                <a:solidFill>
                  <a:srgbClr val="FF0000"/>
                </a:solidFill>
                <a:latin typeface="Century Schoolbook" pitchFamily="18" charset="0"/>
              </a:rPr>
              <a:t>1.</a:t>
            </a:r>
            <a:r>
              <a:rPr lang="pl-PL" sz="3800" b="1" dirty="0" smtClean="0">
                <a:solidFill>
                  <a:srgbClr val="FF0000"/>
                </a:solidFill>
                <a:latin typeface="Century Schoolbook" pitchFamily="18" charset="0"/>
              </a:rPr>
              <a:t> Niektoré osy menia húsenice na zombie, aby ochránili svoje mladé</a:t>
            </a:r>
            <a:r>
              <a:rPr lang="pl-PL" dirty="0" smtClean="0">
                <a:solidFill>
                  <a:srgbClr val="FF0000"/>
                </a:solidFill>
                <a:latin typeface="Century Schoolbook" pitchFamily="18" charset="0"/>
              </a:rPr>
              <a:t/>
            </a:r>
            <a:br>
              <a:rPr lang="pl-PL" dirty="0" smtClean="0">
                <a:solidFill>
                  <a:srgbClr val="FF0000"/>
                </a:solidFill>
                <a:latin typeface="Century Schoolbook" pitchFamily="18" charset="0"/>
              </a:rPr>
            </a:br>
            <a:endParaRPr lang="sk-SK" dirty="0">
              <a:solidFill>
                <a:srgbClr val="FF0000"/>
              </a:solidFill>
              <a:latin typeface="Century Schoolbook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3314" name="Picture 2" descr="Osa pixaba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47800"/>
            <a:ext cx="6934200" cy="46155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sk-SK" sz="3800" b="1" dirty="0" smtClean="0">
                <a:solidFill>
                  <a:srgbClr val="FF0000"/>
                </a:solidFill>
                <a:latin typeface="Century Schoolbook" pitchFamily="18" charset="0"/>
              </a:rPr>
              <a:t>2. Domáce muchy jedia ich vlastné zvratky</a:t>
            </a:r>
            <a:r>
              <a:rPr lang="sk-SK" b="1" dirty="0" smtClean="0"/>
              <a:t/>
            </a:r>
            <a:br>
              <a:rPr lang="sk-SK" b="1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5362" name="Picture 2" descr="Mucha pixaba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98270"/>
            <a:ext cx="7315200" cy="48691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400" b="1" dirty="0" smtClean="0">
                <a:solidFill>
                  <a:srgbClr val="FF0000"/>
                </a:solidFill>
                <a:latin typeface="Century Schoolbook" pitchFamily="18" charset="0"/>
              </a:rPr>
              <a:t>3. Niektoré mravce vybuchnú, keď sú napadnuté</a:t>
            </a:r>
            <a:endParaRPr lang="sk-SK" sz="3400" b="1" dirty="0">
              <a:solidFill>
                <a:srgbClr val="FF0000"/>
              </a:solidFill>
              <a:latin typeface="Century Schoolbook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8674" name="Picture 2" descr="Mravec pixaba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24000"/>
            <a:ext cx="7201850" cy="49625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3800" b="1" dirty="0" smtClean="0">
                <a:solidFill>
                  <a:srgbClr val="FF0000"/>
                </a:solidFill>
                <a:latin typeface="Century Schoolbook" pitchFamily="18" charset="0"/>
              </a:rPr>
              <a:t>4. Niektoré húsenice sa dokážu maskovať</a:t>
            </a:r>
            <a:r>
              <a:rPr lang="sk-SK" b="1" dirty="0" smtClean="0"/>
              <a:t/>
            </a:r>
            <a:br>
              <a:rPr lang="sk-SK" b="1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Husenica pixabay 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8077200" cy="45308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3800" b="1" dirty="0" smtClean="0">
                <a:solidFill>
                  <a:srgbClr val="FF0000"/>
                </a:solidFill>
                <a:latin typeface="Century Schoolbook" pitchFamily="18" charset="0"/>
              </a:rPr>
              <a:t>5. Šváby môžu žiť až týždeň bez hlavy</a:t>
            </a:r>
            <a:r>
              <a:rPr lang="sk-SK" b="1" dirty="0" smtClean="0"/>
              <a:t/>
            </a:r>
            <a:br>
              <a:rPr lang="sk-SK" b="1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0722" name="Picture 2" descr="sva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143000"/>
            <a:ext cx="6629400" cy="548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3800" b="1" dirty="0" smtClean="0">
                <a:solidFill>
                  <a:srgbClr val="FF0000"/>
                </a:solidFill>
                <a:latin typeface="Century Schoolbook" pitchFamily="18" charset="0"/>
              </a:rPr>
              <a:t>6. Lienky striekajú smradľavú tekutinu</a:t>
            </a:r>
            <a:r>
              <a:rPr lang="sk-SK" b="1" dirty="0" smtClean="0"/>
              <a:t/>
            </a:r>
            <a:br>
              <a:rPr lang="sk-SK" b="1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1746" name="Picture 2" descr="Lienka pixaba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7734299" cy="48006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3400" b="1" dirty="0" smtClean="0">
                <a:solidFill>
                  <a:srgbClr val="FF0000"/>
                </a:solidFill>
                <a:latin typeface="Century Schoolbook" pitchFamily="18" charset="0"/>
              </a:rPr>
              <a:t>7. Ázijské obrie sršne sa môžu zavŕtať do ľudského tela</a:t>
            </a:r>
            <a:br>
              <a:rPr lang="sk-SK" sz="3400" b="1" dirty="0" smtClean="0">
                <a:solidFill>
                  <a:srgbClr val="FF0000"/>
                </a:solidFill>
                <a:latin typeface="Century Schoolbook" pitchFamily="18" charset="0"/>
              </a:rPr>
            </a:br>
            <a:endParaRPr lang="sk-SK" sz="3400" b="1" dirty="0">
              <a:solidFill>
                <a:srgbClr val="FF0000"/>
              </a:solidFill>
              <a:latin typeface="Century Schoolbook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2770" name="Picture 2" descr="Hornet srsen pixaba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7670085" cy="5105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400" b="1" dirty="0" smtClean="0">
                <a:solidFill>
                  <a:srgbClr val="FF0000"/>
                </a:solidFill>
                <a:latin typeface="Century Schoolbook" pitchFamily="18" charset="0"/>
              </a:rPr>
              <a:t>8. Vošky sa rodia tehotné</a:t>
            </a:r>
            <a:br>
              <a:rPr lang="sk-SK" sz="3400" b="1" dirty="0" smtClean="0">
                <a:solidFill>
                  <a:srgbClr val="FF0000"/>
                </a:solidFill>
                <a:latin typeface="Century Schoolbook" pitchFamily="18" charset="0"/>
              </a:rPr>
            </a:br>
            <a:endParaRPr lang="sk-SK" sz="3400" b="1" dirty="0">
              <a:solidFill>
                <a:srgbClr val="FF0000"/>
              </a:solidFill>
              <a:latin typeface="Century Schoolbook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3794" name="Picture 2" descr="Vosky pixaba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455" y="1143000"/>
            <a:ext cx="7409195" cy="5105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63</TotalTime>
  <Words>96</Words>
  <PresentationFormat>Prezentácia na obrazovke (4:3)</PresentationFormat>
  <Paragraphs>13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Technický</vt:lpstr>
      <vt:lpstr>10 zaujímavých faktov o hmyze</vt:lpstr>
      <vt:lpstr>1. Niektoré osy menia húsenice na zombie, aby ochránili svoje mladé </vt:lpstr>
      <vt:lpstr>2. Domáce muchy jedia ich vlastné zvratky </vt:lpstr>
      <vt:lpstr>3. Niektoré mravce vybuchnú, keď sú napadnuté</vt:lpstr>
      <vt:lpstr>4. Niektoré húsenice sa dokážu maskovať </vt:lpstr>
      <vt:lpstr>5. Šváby môžu žiť až týždeň bez hlavy </vt:lpstr>
      <vt:lpstr>6. Lienky striekajú smradľavú tekutinu </vt:lpstr>
      <vt:lpstr>7. Ázijské obrie sršne sa môžu zavŕtať do ľudského tela </vt:lpstr>
      <vt:lpstr>8. Vošky sa rodia tehotné </vt:lpstr>
      <vt:lpstr>9. Motýle sa môžu cítiť na kilometre ďaleko </vt:lpstr>
      <vt:lpstr>10. Húsenica má viac svalov ako človek 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zaujímavých faktov o hmyze</dc:title>
  <dc:creator>Janka</dc:creator>
  <cp:lastModifiedBy>janulana@gmail.com</cp:lastModifiedBy>
  <cp:revision>9</cp:revision>
  <dcterms:created xsi:type="dcterms:W3CDTF">2019-01-04T14:46:37Z</dcterms:created>
  <dcterms:modified xsi:type="dcterms:W3CDTF">2019-01-07T16:47:01Z</dcterms:modified>
</cp:coreProperties>
</file>