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Rastliny, ktoré ťa môžu zabiť, aj keď sú nádherné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53000" y="3505200"/>
            <a:ext cx="6172200" cy="1371600"/>
          </a:xfrm>
        </p:spPr>
        <p:txBody>
          <a:bodyPr/>
          <a:lstStyle/>
          <a:p>
            <a:r>
              <a:rPr lang="sk-SK" dirty="0" smtClean="0"/>
              <a:t>Miriam </a:t>
            </a:r>
            <a:r>
              <a:rPr lang="sk-SK" dirty="0" err="1" smtClean="0"/>
              <a:t>Špernakovičová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467600" cy="1143000"/>
          </a:xfrm>
        </p:spPr>
        <p:txBody>
          <a:bodyPr>
            <a:normAutofit/>
          </a:bodyPr>
          <a:lstStyle/>
          <a:p>
            <a:r>
              <a:rPr lang="sk-SK" sz="3200" b="1" cap="all" dirty="0" smtClean="0"/>
              <a:t>HYDNELLUM PECKII (JELENKOVKA PÁLČIVÁ)</a:t>
            </a:r>
            <a:br>
              <a:rPr lang="sk-SK" sz="3200" b="1" cap="all" dirty="0" smtClean="0"/>
            </a:br>
            <a:endParaRPr lang="sk-SK" sz="3200" dirty="0"/>
          </a:p>
        </p:txBody>
      </p:sp>
      <p:pic>
        <p:nvPicPr>
          <p:cNvPr id="4" name="Zástupný symbol obsahu 3" descr="6676360-mgcMtzk-1539283473-728-cee22f7ed4-153969419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522057" cy="487362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467600" cy="1143000"/>
          </a:xfrm>
        </p:spPr>
        <p:txBody>
          <a:bodyPr/>
          <a:lstStyle/>
          <a:p>
            <a:r>
              <a:rPr lang="sk-SK" sz="3200" b="1" cap="all" dirty="0" smtClean="0"/>
              <a:t>SARCOSCYPHA AUSTRIACA (OHNIVEC RAKÚSKY)</a:t>
            </a:r>
            <a:r>
              <a:rPr lang="sk-SK" b="1" cap="all" dirty="0" smtClean="0"/>
              <a:t/>
            </a:r>
            <a:br>
              <a:rPr lang="sk-SK" b="1" cap="all" dirty="0" smtClean="0"/>
            </a:br>
            <a:endParaRPr lang="sk-SK" dirty="0"/>
          </a:p>
        </p:txBody>
      </p:sp>
      <p:pic>
        <p:nvPicPr>
          <p:cNvPr id="4" name="Zástupný symbol obsahu 3" descr="6676210-xcruSXE-1539284198-728-cee22f7ed4-153969419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6934200" cy="43243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1143000"/>
          </a:xfrm>
        </p:spPr>
        <p:txBody>
          <a:bodyPr/>
          <a:lstStyle/>
          <a:p>
            <a:r>
              <a:rPr lang="sk-SK" sz="3200" b="1" cap="all" dirty="0" smtClean="0"/>
              <a:t>AGERATINA ALTISSIMA</a:t>
            </a:r>
            <a:r>
              <a:rPr lang="sk-SK" b="1" cap="all" dirty="0" smtClean="0"/>
              <a:t/>
            </a:r>
            <a:br>
              <a:rPr lang="sk-SK" b="1" cap="all" dirty="0" smtClean="0"/>
            </a:br>
            <a:endParaRPr lang="sk-SK" dirty="0"/>
          </a:p>
        </p:txBody>
      </p:sp>
      <p:pic>
        <p:nvPicPr>
          <p:cNvPr id="4" name="Zástupný symbol obsahu 3" descr="6676160-800px-Ageratina_altissima_002-1539286008-728-d52f0e4050-153969419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1916" y="1600200"/>
            <a:ext cx="6498167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467600" cy="1143000"/>
          </a:xfrm>
        </p:spPr>
        <p:txBody>
          <a:bodyPr/>
          <a:lstStyle/>
          <a:p>
            <a:r>
              <a:rPr lang="sk-SK" sz="3200" b="1" cap="all" dirty="0" smtClean="0"/>
              <a:t>ANJELSKÁ TRÚBA</a:t>
            </a:r>
            <a:r>
              <a:rPr lang="sk-SK" b="1" cap="all" dirty="0" smtClean="0"/>
              <a:t/>
            </a:r>
            <a:br>
              <a:rPr lang="sk-SK" b="1" cap="all" dirty="0" smtClean="0"/>
            </a:br>
            <a:endParaRPr lang="sk-SK" dirty="0"/>
          </a:p>
        </p:txBody>
      </p:sp>
      <p:pic>
        <p:nvPicPr>
          <p:cNvPr id="4" name="Zástupný symbol obsahu 3" descr="6676060-Brugmansia_x_Candida-1539286458-728-8d1bdfd21f-153969419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5943047" cy="4873625"/>
          </a:xfrm>
        </p:spPr>
      </p:pic>
      <p:pic>
        <p:nvPicPr>
          <p:cNvPr id="3074" name="Picture 2" descr="https://scontent.fprg2-1.fna.fbcdn.net/v/t1.15752-9/49898976_345489566283639_5014349952730529792_n.jpg?_nc_cat=111&amp;_nc_ht=scontent.fprg2-1.fna&amp;oh=70ea52f5552c162fbddce26cdca8226d&amp;oe=5CBAC8C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95400"/>
            <a:ext cx="3886200" cy="5181600"/>
          </a:xfrm>
          <a:prstGeom prst="rect">
            <a:avLst/>
          </a:prstGeom>
          <a:noFill/>
        </p:spPr>
      </p:pic>
      <p:pic>
        <p:nvPicPr>
          <p:cNvPr id="3076" name="Picture 4" descr="https://scontent.fprg2-1.fna.fbcdn.net/v/t1.15752-9/49812749_226370344975065_6310304987964506112_n.jpg?_nc_cat=108&amp;_nc_ht=scontent.fprg2-1.fna&amp;oh=17cb73c624e83a3fc538239aa56505be&amp;oe=5CCAADF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270000"/>
            <a:ext cx="3848099" cy="5130800"/>
          </a:xfrm>
          <a:prstGeom prst="rect">
            <a:avLst/>
          </a:prstGeom>
          <a:noFill/>
        </p:spPr>
      </p:pic>
      <p:pic>
        <p:nvPicPr>
          <p:cNvPr id="3078" name="Picture 6" descr="https://scontent.fprg2-1.fna.fbcdn.net/v/t1.15752-9/50240894_1651615501606206_5020928682986831872_n.jpg?_nc_cat=108&amp;_nc_ht=scontent.fprg2-1.fna&amp;oh=b80952ad865db144c0e982b404cff58f&amp;oe=5CD0854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1219200"/>
            <a:ext cx="4000500" cy="533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143000"/>
          </a:xfrm>
        </p:spPr>
        <p:txBody>
          <a:bodyPr/>
          <a:lstStyle/>
          <a:p>
            <a:r>
              <a:rPr lang="sk-SK" sz="3200" b="1" cap="all" dirty="0" smtClean="0"/>
              <a:t>ATROPA BELLADONNA (ĽUĽKOVEC ZLOMOCNÝ)</a:t>
            </a:r>
            <a:r>
              <a:rPr lang="sk-SK" b="1" cap="all" dirty="0" smtClean="0"/>
              <a:t/>
            </a:r>
            <a:br>
              <a:rPr lang="sk-SK" b="1" cap="all" dirty="0" smtClean="0"/>
            </a:br>
            <a:endParaRPr lang="sk-SK" dirty="0"/>
          </a:p>
        </p:txBody>
      </p:sp>
      <p:pic>
        <p:nvPicPr>
          <p:cNvPr id="4" name="Zástupný symbol obsahu 3" descr="6676810-image-crop-1304x1014-1539286807-728-cbf16555e7-153969419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6268549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276600"/>
            <a:ext cx="7467600" cy="1143000"/>
          </a:xfrm>
        </p:spPr>
        <p:txBody>
          <a:bodyPr>
            <a:noAutofit/>
          </a:bodyPr>
          <a:lstStyle/>
          <a:p>
            <a:r>
              <a:rPr lang="sk-SK" sz="9600" dirty="0" smtClean="0"/>
              <a:t>ĎAKUJEM ZA POZORNOSŤ </a:t>
            </a:r>
            <a:r>
              <a:rPr lang="sk-SK" sz="9600" dirty="0" smtClean="0">
                <a:sym typeface="Wingdings" pitchFamily="2" charset="2"/>
              </a:rPr>
              <a:t> </a:t>
            </a:r>
            <a:endParaRPr lang="sk-SK" sz="9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</TotalTime>
  <Words>35</Words>
  <PresentationFormat>Prezentácia na obrazovke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Rastliny, ktoré ťa môžu zabiť, aj keď sú nádherné </vt:lpstr>
      <vt:lpstr>HYDNELLUM PECKII (JELENKOVKA PÁLČIVÁ) </vt:lpstr>
      <vt:lpstr>SARCOSCYPHA AUSTRIACA (OHNIVEC RAKÚSKY) </vt:lpstr>
      <vt:lpstr>AGERATINA ALTISSIMA </vt:lpstr>
      <vt:lpstr>ANJELSKÁ TRÚBA </vt:lpstr>
      <vt:lpstr>ATROPA BELLADONNA (ĽUĽKOVEC ZLOMOCNÝ) </vt:lpstr>
      <vt:lpstr>ĎAKUJEM ZA POZORNOSŤ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Rastliny, ktoré ťa môžu zabiť, aj keď sú nádherné </dc:title>
  <dc:creator>HP</dc:creator>
  <cp:lastModifiedBy>HP</cp:lastModifiedBy>
  <cp:revision>22</cp:revision>
  <dcterms:created xsi:type="dcterms:W3CDTF">2019-01-05T18:53:22Z</dcterms:created>
  <dcterms:modified xsi:type="dcterms:W3CDTF">2019-01-07T20:09:49Z</dcterms:modified>
</cp:coreProperties>
</file>