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17.5.2015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17.5.2015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17.5.2015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17.5.2015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17.5.2015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17.5.2015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17.5.2015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17.5.2015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17.5.2015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17.5.2015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17.5.2015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17.5.2015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64234" y="1219199"/>
            <a:ext cx="8229600" cy="137160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8000" dirty="0" smtClean="0"/>
              <a:t>POZNÁVAČKA</a:t>
            </a:r>
            <a:endParaRPr lang="sk-SK" sz="8000" dirty="0"/>
          </a:p>
        </p:txBody>
      </p:sp>
      <p:pic>
        <p:nvPicPr>
          <p:cNvPr id="4" name="Obrázok 3" descr="ďatelin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40680"/>
            <a:ext cx="1889760" cy="1417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Obrázok 4" descr="durman o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114800"/>
            <a:ext cx="1752600" cy="1314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Obrázok 5" descr="hrib dub.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57600" y="5453781"/>
            <a:ext cx="1981200" cy="14042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Obrázok 6" descr="rumancek-pravy-1179_jpg_290x600_q85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600" y="4027072"/>
            <a:ext cx="1828800" cy="13684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Obrázok 7" descr="salvia-vam-pomoze-s-travenim-6224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67600" y="5410200"/>
            <a:ext cx="1676400" cy="1447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iskernik prudk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0" y="990600"/>
            <a:ext cx="3886200" cy="5910570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Iskerník prudký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kavovnik arabsk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447800"/>
            <a:ext cx="5943600" cy="4970689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Kávovník arabský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Kopor1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1413850"/>
            <a:ext cx="4114800" cy="5182689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Kôpor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voňavý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kostihoj-lekarsk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00" y="1314551"/>
            <a:ext cx="3657599" cy="5414961"/>
          </a:xfrm>
        </p:spPr>
      </p:pic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6313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err="1" smtClean="0"/>
              <a:t>Kostihoj</a:t>
            </a:r>
            <a:r>
              <a:rPr lang="sk-SK" dirty="0" smtClean="0"/>
              <a:t> lekársky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kukurica siata zea mays 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1372975"/>
            <a:ext cx="4038600" cy="5376835"/>
          </a:xfrm>
        </p:spPr>
      </p:pic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3933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Kukurica siata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lipa malolistá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524000"/>
            <a:ext cx="6781800" cy="5154168"/>
          </a:xfrm>
        </p:spPr>
      </p:pic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6313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Lipa malolistá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lucerna_siata2.jpg"/>
          <p:cNvPicPr>
            <a:picLocks noGrp="1" noChangeAspect="1"/>
          </p:cNvPicPr>
          <p:nvPr>
            <p:ph idx="1"/>
          </p:nvPr>
        </p:nvPicPr>
        <p:blipFill>
          <a:blip r:embed="rId2"/>
          <a:srcRect b="17674"/>
          <a:stretch>
            <a:fillRect/>
          </a:stretch>
        </p:blipFill>
        <p:spPr>
          <a:xfrm>
            <a:off x="1981200" y="1600200"/>
            <a:ext cx="4724400" cy="4667312"/>
          </a:xfrm>
        </p:spPr>
      </p:pic>
      <p:sp>
        <p:nvSpPr>
          <p:cNvPr id="5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Lucerna siata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lulkovec zl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489267"/>
            <a:ext cx="6705600" cy="5070375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Ľuľkovec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4600" b="0" i="0" u="none" strike="noStrike" kern="120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zlomocný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lulok z.jpg"/>
          <p:cNvPicPr>
            <a:picLocks noGrp="1" noChangeAspect="1"/>
          </p:cNvPicPr>
          <p:nvPr>
            <p:ph idx="1"/>
          </p:nvPr>
        </p:nvPicPr>
        <p:blipFill>
          <a:blip r:embed="rId2"/>
          <a:srcRect b="6164"/>
          <a:stretch>
            <a:fillRect/>
          </a:stretch>
        </p:blipFill>
        <p:spPr>
          <a:xfrm>
            <a:off x="2209800" y="1371600"/>
            <a:ext cx="3733800" cy="5261330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Ľuľok zemiakový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majoran zahradny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600" y="1260290"/>
            <a:ext cx="2362200" cy="5414528"/>
          </a:xfrm>
          <a:solidFill>
            <a:schemeClr val="tx1"/>
          </a:solidFill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048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Majorán záhradný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3933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Ďatelina plazivá</a:t>
            </a:r>
            <a:endParaRPr lang="sk-SK" dirty="0"/>
          </a:p>
        </p:txBody>
      </p:sp>
      <p:pic>
        <p:nvPicPr>
          <p:cNvPr id="4" name="Zástupný symbol obsahu 3" descr="64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3169"/>
            <a:ext cx="7315200" cy="54864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nechtik luka 8502716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488562"/>
            <a:ext cx="6096000" cy="5233851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Nechtík lekársky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paprika ročná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1386209"/>
            <a:ext cx="3581400" cy="5390067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Paprika ročná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prhlavadvojdom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00" y="1342052"/>
            <a:ext cx="3352800" cy="5378824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Pŕhľava dvojdomá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psenica siat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470819"/>
            <a:ext cx="7696200" cy="5130800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Pšenica siata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rajčiak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1467771"/>
            <a:ext cx="3962400" cy="5289804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Rajčiak jedlý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rumancek-pravy-1179_jpg_290x600_q8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514437"/>
            <a:ext cx="6858000" cy="5131675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Rumanček pravý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salvia-vam-pomoze-s-travenim-622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1278504"/>
            <a:ext cx="3581400" cy="5375808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Šalvia lekárska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tabák viržínsk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8919"/>
            <a:ext cx="6934200" cy="5200650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Tabak </a:t>
            </a:r>
            <a:r>
              <a:rPr kumimoji="0" lang="sk-SK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viržínsky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tis o.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533219"/>
            <a:ext cx="6553200" cy="5108400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Tis obyčajný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vavrin prav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470819"/>
            <a:ext cx="5181600" cy="5181600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Vavrín pravý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Bazalka pravá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Zástupný symbol obsahu 3" descr="bazalka prav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800" y="457200"/>
            <a:ext cx="3476626" cy="607387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bedla vysok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440847"/>
            <a:ext cx="6858000" cy="5166360"/>
          </a:xfrm>
        </p:spPr>
      </p:pic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Bedľa vysoká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hrib dub.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180" y="1646238"/>
            <a:ext cx="6385639" cy="4525962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Hríb dubový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hrib satansk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1265"/>
            <a:ext cx="7162800" cy="5071725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Hríb satanský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maly-kozak-brezovy.jpg"/>
          <p:cNvPicPr>
            <a:picLocks noGrp="1" noChangeAspect="1"/>
          </p:cNvPicPr>
          <p:nvPr>
            <p:ph idx="1"/>
          </p:nvPr>
        </p:nvPicPr>
        <p:blipFill>
          <a:blip r:embed="rId2"/>
          <a:srcRect b="5051"/>
          <a:stretch>
            <a:fillRect/>
          </a:stretch>
        </p:blipFill>
        <p:spPr>
          <a:xfrm>
            <a:off x="2667000" y="1386131"/>
            <a:ext cx="4267199" cy="5395685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Kozák brezový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much.zelen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7514"/>
            <a:ext cx="7086600" cy="5287694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Muchotrávka zelená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ku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508919"/>
            <a:ext cx="7010400" cy="5257800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Kuriatko jedlé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rydzik prav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46237"/>
            <a:ext cx="6751108" cy="5063331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Rýdzik pravý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anton_mocik_28783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517768"/>
            <a:ext cx="7543800" cy="5037312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Muchotrávka cisárska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cajovnik-cinsky-1100_jpg_290x600_q8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1170749"/>
            <a:ext cx="4191000" cy="5578365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Čajovník čínsky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datelina3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293274"/>
            <a:ext cx="5410200" cy="5532464"/>
          </a:xfrm>
        </p:spPr>
      </p:pic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96566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Ďatelina lúčna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dumbier lek.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1328737"/>
            <a:ext cx="3429000" cy="5529263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048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Ďumbier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lekársky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Obrázok 5" descr="zazv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81400"/>
            <a:ext cx="4286250" cy="2867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durman ob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451769"/>
            <a:ext cx="7086600" cy="5314950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Durman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obyčajný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fazula-obycajna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0" y="1334495"/>
            <a:ext cx="4114800" cy="5347503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Fazuľa obyčajná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hrach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0" y="1369219"/>
            <a:ext cx="4114800" cy="5486400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Hrach siaty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27</TotalTime>
  <Words>73</Words>
  <PresentationFormat>Prezentácia na obrazovke (4:3)</PresentationFormat>
  <Paragraphs>37</Paragraphs>
  <Slides>37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37</vt:i4>
      </vt:variant>
    </vt:vector>
  </HeadingPairs>
  <TitlesOfParts>
    <vt:vector size="38" baseType="lpstr">
      <vt:lpstr>Odliatok</vt:lpstr>
      <vt:lpstr>POZNÁVAČKA</vt:lpstr>
      <vt:lpstr>Ďatelina plazivá</vt:lpstr>
      <vt:lpstr>Snímka 3</vt:lpstr>
      <vt:lpstr>Snímka 4</vt:lpstr>
      <vt:lpstr>Ďatelina lúčna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Kostihoj lekársky</vt:lpstr>
      <vt:lpstr>Kukurica siata</vt:lpstr>
      <vt:lpstr>Lipa malolistá</vt:lpstr>
      <vt:lpstr>Lucerna siata</vt:lpstr>
      <vt:lpstr>Snímka 17</vt:lpstr>
      <vt:lpstr>Snímka 18</vt:lpstr>
      <vt:lpstr>Snímka 19</vt:lpstr>
      <vt:lpstr>Snímka 20</vt:lpstr>
      <vt:lpstr>Snímka 21</vt:lpstr>
      <vt:lpstr>Snímka 22</vt:lpstr>
      <vt:lpstr>Snímka 23</vt:lpstr>
      <vt:lpstr>Snímka 24</vt:lpstr>
      <vt:lpstr>Snímka 25</vt:lpstr>
      <vt:lpstr>Snímka 26</vt:lpstr>
      <vt:lpstr>Snímka 27</vt:lpstr>
      <vt:lpstr>Snímka 28</vt:lpstr>
      <vt:lpstr>Snímka 29</vt:lpstr>
      <vt:lpstr>Bedľa vysoká</vt:lpstr>
      <vt:lpstr>Snímka 31</vt:lpstr>
      <vt:lpstr>Snímka 32</vt:lpstr>
      <vt:lpstr>Snímka 33</vt:lpstr>
      <vt:lpstr>Snímka 34</vt:lpstr>
      <vt:lpstr>Snímka 35</vt:lpstr>
      <vt:lpstr>Snímka 36</vt:lpstr>
      <vt:lpstr>Snímka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hp</dc:creator>
  <cp:lastModifiedBy>hp</cp:lastModifiedBy>
  <cp:revision>44</cp:revision>
  <dcterms:created xsi:type="dcterms:W3CDTF">2015-05-17T08:54:00Z</dcterms:created>
  <dcterms:modified xsi:type="dcterms:W3CDTF">2015-05-17T09:31:49Z</dcterms:modified>
</cp:coreProperties>
</file>