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8" r:id="rId4"/>
    <p:sldId id="261" r:id="rId5"/>
    <p:sldId id="257" r:id="rId6"/>
    <p:sldId id="258" r:id="rId7"/>
    <p:sldId id="263" r:id="rId8"/>
    <p:sldId id="266" r:id="rId9"/>
    <p:sldId id="264" r:id="rId10"/>
    <p:sldId id="277" r:id="rId11"/>
    <p:sldId id="27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2" r:id="rId23"/>
    <p:sldId id="283" r:id="rId24"/>
    <p:sldId id="278" r:id="rId25"/>
    <p:sldId id="279" r:id="rId26"/>
    <p:sldId id="280" r:id="rId27"/>
    <p:sldId id="281" r:id="rId28"/>
    <p:sldId id="284" r:id="rId29"/>
    <p:sldId id="289" r:id="rId30"/>
    <p:sldId id="290" r:id="rId31"/>
    <p:sldId id="285" r:id="rId32"/>
    <p:sldId id="288" r:id="rId33"/>
    <p:sldId id="287" r:id="rId34"/>
    <p:sldId id="291" r:id="rId35"/>
    <p:sldId id="286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7BBC-09E8-4A14-8514-14861722AFEC}" type="datetimeFigureOut">
              <a:rPr lang="sk-SK" smtClean="0"/>
              <a:t>25. 9. 2023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9BC8-9897-40E6-BD63-F69645C4202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gif"/><Relationship Id="rId10" Type="http://schemas.openxmlformats.org/officeDocument/2006/relationships/image" Target="../media/image35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1.gstatic.com/images?q=tbn:ANd9GcRP7Ysuf2SZqNszzNPnFeWTkOQW0kekY21FdEUjCaTQeZyrUSG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2996952"/>
            <a:ext cx="2112640" cy="3145998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2852936"/>
            <a:ext cx="7772400" cy="1470025"/>
          </a:xfrm>
        </p:spPr>
        <p:txBody>
          <a:bodyPr/>
          <a:lstStyle/>
          <a:p>
            <a:r>
              <a:rPr lang="sk-SK" dirty="0" smtClean="0"/>
              <a:t>Ochorenia a starostlivosť o zmyslové orgány</a:t>
            </a:r>
            <a:endParaRPr lang="sk-SK" dirty="0"/>
          </a:p>
        </p:txBody>
      </p:sp>
      <p:pic>
        <p:nvPicPr>
          <p:cNvPr id="1028" name="Picture 4" descr="http://t2.gstatic.com/images?q=tbn:ANd9GcS_7hWFVu3iezb6ZFC6P4stRw70s7Nxj8O6vF2rwDHMbLcWdCz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80728"/>
            <a:ext cx="2466975" cy="1847851"/>
          </a:xfrm>
          <a:prstGeom prst="rect">
            <a:avLst/>
          </a:prstGeom>
          <a:noFill/>
        </p:spPr>
      </p:pic>
      <p:pic>
        <p:nvPicPr>
          <p:cNvPr id="1030" name="Picture 6" descr="http://t1.gstatic.com/images?q=tbn:ANd9GcQQUWlvLUebYfmNgw4d3_M_MjWAxSB3WYf23iiibhyzueY5np2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32656"/>
            <a:ext cx="1905000" cy="2295526"/>
          </a:xfrm>
          <a:prstGeom prst="rect">
            <a:avLst/>
          </a:prstGeom>
          <a:noFill/>
        </p:spPr>
      </p:pic>
      <p:pic>
        <p:nvPicPr>
          <p:cNvPr id="1032" name="Picture 8" descr="http://i.pravda.sk/07/063/skcl/P091bd4b9_nos_detai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509120"/>
            <a:ext cx="2849893" cy="2137420"/>
          </a:xfrm>
          <a:prstGeom prst="rect">
            <a:avLst/>
          </a:prstGeom>
          <a:noFill/>
        </p:spPr>
      </p:pic>
      <p:pic>
        <p:nvPicPr>
          <p:cNvPr id="1036" name="Picture 12" descr="http://t0.gstatic.com/images?q=tbn:ANd9GcTmQaVjdXy8gNXOqHccvck-N7GvAReJ3n-uqfuSq-r9eg0k8j8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332656"/>
            <a:ext cx="2502621" cy="1680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627784" y="2492896"/>
            <a:ext cx="4025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/>
              <a:t>Čo robia kolieska?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www.logika.ic.cz/optick/ozub_kolies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43608" y="1484784"/>
            <a:ext cx="63367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400" b="1" dirty="0" smtClean="0"/>
              <a:t>Pozeraj </a:t>
            </a:r>
            <a:r>
              <a:rPr lang="sk-SK" sz="4400" b="1" dirty="0"/>
              <a:t>sa na krížik aspoň minútu a potom </a:t>
            </a:r>
            <a:r>
              <a:rPr lang="sk-SK" sz="4400" b="1" dirty="0" smtClean="0"/>
              <a:t>pozri </a:t>
            </a:r>
            <a:r>
              <a:rPr lang="sk-SK" sz="4400" b="1" dirty="0"/>
              <a:t>na bielu stenu a </a:t>
            </a:r>
            <a:r>
              <a:rPr lang="sk-SK" sz="4400" b="1" dirty="0" smtClean="0"/>
              <a:t>klipkaj </a:t>
            </a:r>
            <a:r>
              <a:rPr lang="sk-SK" sz="4400" b="1" dirty="0"/>
              <a:t>očami. Čo </a:t>
            </a:r>
            <a:r>
              <a:rPr lang="sk-SK" sz="4400" b="1" dirty="0" smtClean="0"/>
              <a:t>vidíš?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optickeklamy.hostujem.sk/leb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6768752" cy="6597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75656" y="2564904"/>
            <a:ext cx="4851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/>
              <a:t>Čo vidíš v </a:t>
            </a:r>
            <a:r>
              <a:rPr lang="sk-SK" sz="4000" b="1" dirty="0"/>
              <a:t>medzerách</a:t>
            </a:r>
            <a:r>
              <a:rPr lang="sk-SK" sz="4000" b="1" dirty="0" smtClean="0"/>
              <a:t>?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optickeklamy.hostujem.sk/sivebod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915816" y="2708920"/>
            <a:ext cx="2060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/>
              <a:t>Čo vidíš?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optickeklamy.hostujem.sk/j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915816" y="2708920"/>
            <a:ext cx="2060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/>
              <a:t>Čo vidíš?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optickeklamy.hostujem.sk/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79712" y="260648"/>
            <a:ext cx="504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 smtClean="0"/>
              <a:t>Nosné ochorenia</a:t>
            </a:r>
            <a:endParaRPr lang="sk-SK" sz="54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323528" y="1216770"/>
            <a:ext cx="59370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sz="4000" dirty="0" smtClean="0"/>
              <a:t> zväčšenie nosných mandlí,</a:t>
            </a:r>
          </a:p>
          <a:p>
            <a:pPr>
              <a:buFontTx/>
              <a:buChar char="-"/>
            </a:pPr>
            <a:r>
              <a:rPr lang="sk-SK" sz="4000" dirty="0"/>
              <a:t> </a:t>
            </a:r>
            <a:r>
              <a:rPr lang="sk-SK" sz="4000" dirty="0" smtClean="0"/>
              <a:t>zápal nosnej sliznice</a:t>
            </a:r>
            <a:r>
              <a:rPr lang="sk-SK" sz="4000" dirty="0" smtClean="0"/>
              <a:t>,</a:t>
            </a:r>
          </a:p>
          <a:p>
            <a:pPr>
              <a:buFontTx/>
              <a:buChar char="-"/>
            </a:pPr>
            <a:r>
              <a:rPr lang="sk-SK" sz="4000" dirty="0"/>
              <a:t>c</a:t>
            </a:r>
            <a:r>
              <a:rPr lang="sk-SK" sz="4000" dirty="0" smtClean="0"/>
              <a:t>hrípka,</a:t>
            </a:r>
            <a:endParaRPr lang="sk-SK" sz="4000" dirty="0"/>
          </a:p>
        </p:txBody>
      </p:sp>
      <p:pic>
        <p:nvPicPr>
          <p:cNvPr id="6146" name="Picture 2" descr="http://www.detskaorl.sk/wp-content/uploads/Obr%C3%A1zok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780928"/>
            <a:ext cx="4176464" cy="3615449"/>
          </a:xfrm>
          <a:prstGeom prst="rect">
            <a:avLst/>
          </a:prstGeom>
          <a:noFill/>
        </p:spPr>
      </p:pic>
      <p:pic>
        <p:nvPicPr>
          <p:cNvPr id="6148" name="Picture 4" descr="http://www.zzz.sk/images/clanky/111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4032448" cy="3016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915816" y="2708920"/>
            <a:ext cx="2060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/>
              <a:t>Čo vidíš?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optickeklamy.hostujem.sk/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051720" y="2348880"/>
            <a:ext cx="5094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dirty="0"/>
              <a:t>Sú čiary na </a:t>
            </a:r>
            <a:r>
              <a:rPr lang="sk-SK" sz="4000" b="1" dirty="0" err="1"/>
              <a:t>následujúcom</a:t>
            </a:r>
            <a:r>
              <a:rPr lang="sk-SK" sz="4000" b="1" dirty="0"/>
              <a:t> obrázku rovnobežné?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vtipy.netroof.eu/data/images/su-cervene-horizontalne-ciary-rovnobezne-alebo-n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771800" y="2420888"/>
            <a:ext cx="3172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 smtClean="0"/>
              <a:t>Čo </a:t>
            </a:r>
            <a:r>
              <a:rPr lang="sk-SK" sz="6000" b="1" dirty="0" smtClean="0"/>
              <a:t>vidíš</a:t>
            </a:r>
            <a:r>
              <a:rPr lang="sk-SK" sz="6000" b="1" dirty="0" smtClean="0"/>
              <a:t>? </a:t>
            </a:r>
            <a:endParaRPr lang="sk-SK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nd01.jxs.cz/735/916/0c61927c69_14149562_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vtipy.netroof.eu/data/images/pad-do-di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835696" y="1916832"/>
            <a:ext cx="53285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Čo najviac obrázkov si zapamätaj ... Máš na to 30 sekúnd...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t2.gstatic.com/images?q=tbn:ANd9GcSvWoraO52J_mbsxyx5euNr_5VwHgGZIHrv70zc8Uplu32TffD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24336" cy="2306499"/>
          </a:xfrm>
          <a:prstGeom prst="rect">
            <a:avLst/>
          </a:prstGeom>
          <a:noFill/>
        </p:spPr>
      </p:pic>
      <p:pic>
        <p:nvPicPr>
          <p:cNvPr id="41988" name="Picture 4" descr="http://img.cas.sk/img/8/gallery/534526_novy-cas-pre-zeny-krasa-licenie-tvar-beauty-sminky-modelky-licka-oci-pery-ruz-lesk-ako-sa-lic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0"/>
            <a:ext cx="3810000" cy="3200401"/>
          </a:xfrm>
          <a:prstGeom prst="rect">
            <a:avLst/>
          </a:prstGeom>
          <a:noFill/>
        </p:spPr>
      </p:pic>
      <p:pic>
        <p:nvPicPr>
          <p:cNvPr id="41990" name="Picture 6" descr="http://t1.gstatic.com/images?q=tbn:ANd9GcR1yoCmjCNXH0YjSjOcYgR4lEqYjd00Feuv4W2O4D5GMM_q9Vc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48880"/>
            <a:ext cx="3424744" cy="2659213"/>
          </a:xfrm>
          <a:prstGeom prst="rect">
            <a:avLst/>
          </a:prstGeom>
          <a:noFill/>
        </p:spPr>
      </p:pic>
      <p:sp>
        <p:nvSpPr>
          <p:cNvPr id="41992" name="AutoShape 8" descr="data:image/jpeg;base64,/9j/4AAQSkZJRgABAQAAAQABAAD/2wCEAAkGBhQSEBQUExQVEhUWFxQYFhYXFhoXGBwVFhkbGBQcGRcYHygfFxkkGRkbIy8gIycrLTAtGR8xNTAqNSYrLCwBCQoKBQUFDQUFDSkYEhgpKSkpKSkpKSkpKSkpKSkpKSkpKSkpKSkpKSkpKSkpKSkpKSkpKSkpKSkpKSkpKSkpKf/AABEIAOAA4AMBIgACEQEDEQH/xAAcAAEAAwADAQEAAAAAAAAAAAAABQYHAgMEAQj/xAA/EAACAQMDAgQDBQUFCAMAAAABAgMABBEFEiEGMQcTIkEyUWEUI0JxgRVSYnKhJDNDgpEIFlNjkqKxwTRz0f/EABQBAQAAAAAAAAAAAAAAAAAAAAD/xAAUEQEAAAAAAAAAAAAAAAAAAAAA/9oADAMBAAIRAxEAPwDcaUpQKUpQKUpQKUpQKUpQKUpQKUpQKUpQKUpQKUpQKUpQKUpQKUpQKUpQKUpQKUpQKUpQKUpQKUpQKUpQKUpQKUpQKUr5mg+0pmofqXqu3sEjkuWKI8gjDBSwDEMw3Y7DCnmgmKVwgnV1DIwZWAKspBBB7EEcEfWudApSlApSlApSlApSlApSlApSlApSlApSlApXxnABJOAO5+lVrSOv4Lu6MFqslwqZ824RR5CEDgGRiN5PtsB+fbJAWalKUCsl618TtSjYpbafPbpuKtcSwtJ6chQyqnoHv3LZ44q3dT+JFvaSeQivd3R+G2gG98+28jhB+fOOcVDrpmt32TNcRaVCwP3UCiWfHyaQ8K38SkflQVnRdSt72Tbd67diTkeSB+z1OTjaRjD85GM57dquC+DWmsMss0pPJdrmUs3yJIYA8V5U8HdOVvMvHmu5WAzJc3DZJGMkbSuR9CT3q+2Zj2BYtmxQFATG1QBgABeAAMcUFRTwtiiH9lu760xyqx3DNGDj3jk3Bhnnmqz4i6Dqp0+WF/K1SIhWDrH5VzGyNkMEXKyccHbyQTWt0oMQ8PeoDaWcd5AWaxz5d9bcubaYAZniydxiYkMy843HvjjbIJ1dVZSGVgCrA5BBGQQR3BFV3TehYYL26uYyQt0gWWDA8ovnl8fMgnjt6m+fFQ0Dq4aTNcaXKk9wYn3WSwxtJI8EoMgT80yRuJx3/doNUpWY9TeI+oW8SubO3tmkIWGGadpZ5WyOEhgXvyBywxkZ74q29F3d/LCX1CKGB2wUji3FlXnPmZZhk8YAPHvzwAsNKUoFKUoFKUoFKUoFKUoFKVSetNVnmu4dLtWMLzRma4nHxR2obY3ln2kY5UH24+eQHv1vxAt4JDDEsl5cjvb2y+Y6+33hHpiAPfcc/Sqh1P1drWYY4oLa1luCwih3+fPhQS7s3ESIowSTnuPrWhdPdNQWUIit0CD8Td3dvdpG7ux+Z/TA4qidV9W21leXM1swur6RI4mDuDBbRx5yXcD7tS3JTdksB2zQZp4mG+S5isptQku5ZVjMsa+iFZHbEaBF+LjB5UfEDjmv0J0t03FYWkdtCPSg5b3Zzy7t9SefpwBwBX5rtdNmXU7C4uJN8lzdwyLuGJGj81NsxX8COc7QQDhScAYz+qqBWc631hLfTSW1hNHbwREJdX7MAFLd0t8nDP7b/YkYI4Ju+uaSLq3kgZ5IlkXaXiba4B74Yg4yOO3Ymshv+jdMs5RZ2do2qX5HIlkLRxA4G6fZtRR6s7cZ7cjIyF26WuNG0+Py4Lu03H45GuIWlkbPd33ZY5J47DPArl4k9YS2qw21mA97dvshBAIUfjcg8cZGM8dychSKh+kPA+2gcXF3tnn3b9ijZbo2c4RPxgHtu4/hFdnXOy317SbqUhYiJ4SxHCyMreWSx4GS/wDQmg4ad4JWpzLqMst9O+NzvIyKD3O3aQ3fPc/oK773wWto/vNOkm0+4Uel0kdlJ+Tq5JKn3AP6HtXHxc6aec29y0bXdtb+Ybi1EhjLIVP3iEEZdO+O57e5qqdB+KUi6fPbQRXV3OjyLZgRmUrCw+485l4AQ5z9BgYHYNE8M+rZL60bzwBcQSPBPt7F0x6gBwAQfbjIOOMVU7zxcutO1BrbU4IxCT93PArj7snAfazNvGO4GCOe/GYzw1tdS0tJw+lzTvM6sz+fGvCg4BBJ5yzHP1+lWzWbGPXrKa3kt57O4i2sn2iMqVdt2wqwyHRtpVsf6ZANB79M8TYZtRez2MFyFhuQwaGV/LWVlVgMBtrZHJyPlkCrSunRCYzCNPNKhDJtG8oDkLu77c84qidKeESW9lHBNKWeO8W7WSP0+uPCoORyNoOc/vHFT/U/iLY2B23E6iTGfLUF3/VV+Hv+LFB5+o/DG0vrkXExm8wKqqUlZQoXONoHw8knj3JrPerb/wDY8ywWuo6kZyq7IpVS5hbdwgzJsCjgDK5x/rV40Pxi066nSBJWR3OE8xCgZvZQx43H2z3PHcgVZ9a0GC7iMVxEkyH2Ydvqp7qfqCDQRfQ+r308JN/ai1kXbgq6sHBBJIQEmPHHBJ71ZKzhtMvdF9VsXv8ATwfVbMS1xCvAPkN+NFH4D7fq1XXp7qKC9gWe3cSI3+qt7qw/Cwz2P/igkqUpQKUpQKUpQKUpQKzHrTqGLTtftLqZ18ua1e3cDl4wJfMWRlHOwsQM4/C3etONYJ4c6fZ6ze6hJfkS3EjHy4ixBWLtuQjGSoCrx2A+tBteraXFeW7ROzGOQDJjkZCV4PDIeVI/Qg1mF34IrbNus0Fy7SEqt1Ji3hAyUZo1BadhnAByPmDVkj6S1O1XZZ6issa4CRXkW8gD2M0eGI7DtwO1P2JrdxlZ721tEPBNpE7Pj3w82NhPzGce1BVR0vENQtbQSG9v/tMd5f3Td0jgBKR/wAllAUfwk4BUDZah+m+lYLGMrCpLMd0krnfLI3uzueWP9PkKmKCkdddRztKunWDAXcqlpZfa3t+zSMfZjnC+/vwSteLS+otI0aHyftaPIxLTOCZpZJTyzSeWGIOfY9s/6wmueHEFr9q1DVLuW5V23tDHmFJG/wAKLG5mfk7VGRge+AakvD7w1t9/22eGETHhLZADHbhcbVbPL3A/Ezcgk8cZoNNqI6q6Xg1C2a3uAShIIK4DKw7MpIOG7j8iR2NS9UjxS1mRYYrK3OLm+fyVI7pF/jycewU47j4ifagyRtUWaSSxu9Wf9mWzbFfaPNlxjYoVNzSIrKcOQVwAeNygem86etZbTydCmubqSR182JrgxhFABLtCwjD87VLnKj55xVk/370nSLtbRLRHWJERruMRSSF/xb8DcSD8XqyDkBeBWn6PaWkhW8t44S0qcTogDMjHOC2Ae/cHnI57UGF6qNRsZ9OsJLmeRtiv9mtPSdoZti+bkFySrbmI2oBkBgMVfYPEa7s5rpNUjgi2232qBYm7gHZ5W4n1uWI59sE8jGNIkiQHzGC5UH1kDIXufUewqodV9FW+rTWc4lRltpCX2FXDpw2wkZHxKv6M3zFBmuueNeoTiG0t4fst4XaOb0gnzC+xEjD52/UnnPbGM1drDQ9N0K2SS8KSXEreuZ0MsskrfH5YwWC8nt8xuOTUlfeFVs2ow30ZMMqTNNKANwkJUADk4T1DdwOdzfTHX1B4Wi9vzdTXk6bVRbdYcRNCV5Yh/VuJPPYHn3wKDtt9TsNcjlt5IZA0YUlJ4jHKgcHZJGckjseQfz4PPT4Va9PJHc2l0/mz2UxhMnu8fIjLH8Telue+MZ5yT7NE6Zj0z7Td3N3LcMyLvmnPwwxDIXC/EcknPc5AAznMV4P2ryC9v3UxrfXDSRIRyIlLbWP57j/057Gg0SqD1P03NZTtqWmqN2M3doOEnjXksoHwzAZIIHPPckh79WbeInVGpWF9bG3WKe2uCsSxOAv3+T6TLkbWYEbSTjg8cZIXbp3qGG9tkuIG3I4+mVb8SsB2YHgj/wBYNSdYn0t1xHa6z5XlS2Ud6fvrWVSvk3ZwFkQ4w0ch4zxyc8ACtsoFKUoFKUoFKUoFZB1H4Y/ZpZpUtRfWkrtK0Mf3V1BI3xG3deZE/wCXn5DHGTr9KDLek7KSeNpdL1a4bYwD298gm2MP8NwcPGOO6/I4zzVj0nraRLhbTUYltZ2H3UiMWt5vn5btyjfwNz2+YqoeJnVNrYajbXNvKguxIEu44/8AEtj8QmI4Drgbc+rnPYCtF6s6Yi1C0kt5Rwwyre6SAHY4+oPt7jIPBNBM0qodAdQO1u1veMFu7VvJm3NgtgZikGeWV0IO73OTVpubjbGzqpk2qzBV5LYGQF9iT2H50GR+OHT0033004W2jCpa28YLyy3UuQMggAHPyLelTgAk1evDfpL9nadFA3MhzJKR28x8bgPoAAuffbn3rKvEzXTrEun28XmW03mlJbadWjkSSTaEcjGGQANyDnnsCa0TqzxCtNGt44CTNMsaLHCCAxVRtVpG7Rrx37n2B5wF5rF+qdbhbXb5rkM0VnprqoRirb5TGrbWGMMROVyfnXlt+tzqB/tOuR2AOD5FtFJHtGRwbmRQd2O+CR3PYVJHwVtbxXmt9UnmMvpklLpOHAKthmXG7DKpwT+EfKgwS1VjJlFBK7nwQGGIwXbIbhgFU8Hviv0/4OaQ9vpgZ3Xy52+0RIu7EcciKdmW54Ofc/mSSay3UPB++00yyxRrfo0M8QMeRIvnIYixi+JiFc8KW+taZ011vbW/T6TJIJjaW8ayIMq4mACBGU8pmQ43YxjkZFBB9e+NlobcpZTiSTI3K9szxSR8h428zbgMMZYA8cDvkR2j9QQRQx6xYoLZFkSDUrOPiLa3pWRVxgFSykEAZzjj1ZxjWdYlup3mmbe7nJPYfkAOAB7AVq3gLpvmPqNncRExvHEJUfKkMjsApHDA8n8tv5UG/g1UfFLqO4sNPa5tjEGR4wwlUtuVztwgBHqyQfyU1bwKznxHP22+sNMT1Ayi6uR7LBFkAN/MSw/Pb8xQcrXoS8vmSTV7lZIwVdbOBSkOe480sAz4/dPy7960JECgAAAAYAHAAHYAewrlSgVV/EvQvtWmTquRJGvnQkfEJYfWu33BOCvH71WivlBVNLt7XWdPtZ7iFZMqrjOQUlXiTawwwG9T74OBVsqheDsfl2l1AMkW99dwqck8KynjPb4v/fvV9oFKUoFKUoFKVS9X67le5ez02AXU8eBNK7FbaEn2kccu3B9K88HuQQAuM86orM7BVUEszEABQMkkngAD3rP11a51pmW0d7PTgxV7kDE85U4YQZ/u4/4yM/1Wq1cjUNU1CTTJ7mOS2i8p7x7ePYFIGfJDMSWy4Hf3B49JFbDZWSQxrHGoREAVVUYAA7ACgrzeGlh9jktFgVI5AN7L/eEg5DGRssWB5yc1ZLeAIiovCqAo9+AMDk9+K7KUGZ+Lfh8twYr5IjNJA0fnwr3mt1bLqMcmQLnHOSMjuFFfdH6X0a5QNYzvbP8A8i7kilUn0kNG7Ha3tyvsO4rQNWjlaCUQMqTFGETMMqHx6SwwcjP0NZhqHg9dX0Ye9urZZm5cx2SFgf8A7ldC/HzH/wC0FB8Xbae3vreH7XLesqboSygTIZJCEHmR+qRsqCM/6DNUfV7mRx96hEyyS+dI5JmaViM+Zu5XAGAD7h/fNXLqbor9iXlpLFd29ywlQ7XAUo6NkGSNWZvL4+Icgg++KltfVtQ0y7aRbMXcNwbnNs8T+dDt2SkCN2Y7AQxZvYD3yaCoaL4kXFvEIjFaXEYG0JPbRtx9WXazf5ia7Onutpo9RiltIobVndEaKHzBDIGYDDozvgc/h7dwM1UFUk4AyTwB9a1voHw2ktlS8upFsppHSKxEsRkxcSco7p2U4DBQ2PUQTjChg/Q9Zv4m+ES6gDNalILk4Dk7lSVM5xJtB9QIBDYOcYPsRCN1tIJZITr0UUsbtGyy6aI13K21vWWIAznv8varBBBrQUyxahp91HtyC8RVOMk+qLjHbnPue2OQxeXwvv7KeN7mykngSRTJ5OJQ0asC49BJUFQeWA71pPgrrcEl5qcjyLFcXVwWWB/S4QM7DGfibLkFRkjZ9antP6z1XbuNja3yZI8yyu0xx8lckn/X2NJ10/V5xDc2Vxb3SYcGSJopAEIPpnjyCp+re/HPNBa+reqYtPtXuJjwOEUfE8hztRfqcd/YAn2qB8NunJUWW+vB/bLwh3BBHlxf4UQB5XAxkfQA/DVWs7Kb/eKKHVphc7I3lsG2rHGX3g8ooA80BTwc/CvJ4rYKBSlKBWWSdeyWfUc9rcSs9tOIPL3doZGVQvPAVGbcD+an2NanWWT9OR3vUOoxTLuhexhRucEMzRshX5EFCQfmBQTnhbEQmotwQ+p3zKQc8blX/wAqau9QnRvSsenWaW0bFwpclyACxdixJx+YH5AVN0ClK8Ws6xFawSTzMEjjUsx/8AD3JPAHuSKD20qh2PV2qXib7XT47eN+YpbuYjKH4WMEa7hkc9/cYJ719uehb68yL7UXEbZ3QWaCFMfIyMS7KfcGg8niH1rI7rpmmtvvJjtkdDkQR/jLMM7Gx+qjJ4O2uzXpk0DRlitU3TMViiwvMlzIOZG/ePBOP4VXtUpZwadozW9tHGIWu38tWClmd1HHmSHnuwA+rcADOLaRmgrHh10j+z7JUclp5D5tw5OSZnA3c+4Hb64J9zVopVW618RbbS/L+0CUmXO0Rpu4XG7JYheM9s5+lBaaVFdNdTwX9uJ7Z96EkHIwysO6sp7HkfoQfepWgV4tY0iO6geCYExvgMFZkJAIONyEEA45weRke9e2lBT7zwl0x7doRaxx5BAkQfeqe4IkOWJB+ZI9jkcVTtGgk0Jj9p00XKKpRb+0jUuYR2E0XBUjsWJGcDl8ZOw0oMN8DNSshdTWvkr5qtJJbXEkarM0XYqSeVcLzheMbvlzsNzbT7p2SZQGjUQq0WRHKN2XYggyAkr6eMbfqayz/aB0ox/Y76A+XOsvlbkyJCSN8WCO+0o3/XXg6Y/2jNqBL+BnYDBlh2gtj3aJiAD+TY+goPdofU0dtbAX+nRPZysZBeW8ZmtmZyNzvHIN0WSoyMA5HCjivP13pmnWtmbzTbjyGuMxrDAwkhuN3Do8BOAArc+y5xtyRXp1T/aIhZSlnZyzOQcCXaq4wScpGWLAD2yOM8iqV0b0lfXO/WII4d0M3mRwBNiyFTmQRquAoHYfMgjORQejo3Q73Tr6JGkNhczvGUjl/wDjTxE+uMsm4CVScBSM+rAIJGf0jWX33i3pdzbwNJC91MWDparF5sqTJ+eAPoR3Ht3FehuvdXmBFtozp+61xKEx7glCEPb2Dd/eg7PFaHzLjSUi/wDlG9RoyO4hQZuD/KMITx2WtEqmdHdH3CXEl9qMiTXbqEQJny4Iu5SMH3J7n8+Tkk3OgUpVGl8SQNfXTQqlDF6nwdwuNvmgZzjZ5Y+Wdx78UHHr3xLGnXllBtRlmYGdmJzHCWCKwA/iLHJ/cIxzx86G+91bWLjhh5sFup+XkR4kAycj1EZ4xn51HQaINVv9YMn90IlsImOGCso8yUgA91m2NjPy/SxeGnR76bYiGVkeVnkkkZCxBZjgcsAT6QvOB/7IWulKUCsk8a9biW70y3uG/s5mE1wOcFFZVXcAOV5fIHOPbtWt1mXipCLe8stQljE9qm+3ukKhwIpfhbaQc8k/qFHvQaTBMrKrKQysAVKnIIPIII4II967Ky5OhNO2L5eqTpZltywLeqIT+Lap77eRxnPvnPNXbResLW7mkitpPO8pVLugLRZYkBRKPSW4zgHt2zg4CG8V+nJLqw3QZNxbSJcQgdy0ecqABkkqTgDuQoqR6X69tL2BJEmjViuXiZ1Dow4YFTg4B4zjB4PvUtrWsRWsEk8zBI41LMT/AEAHuxPAHuSBWTaN4ajU473ULiBY5LsSG0hIMYjGMRSPsIy7EKSex5bnfwFj6m8ZraF/Is1bULluFSH1Ju9suPi/JM/mK5dP9Bz3MyXusMs0yg+TagDyIATn4eQ7/Uk9hyxAIo3QHiFDYRfY00uU365jcRAFpHUnO9jl1xjJADAckYFXe26kvbZZdQ1Vo7S3Ee2KyTDuZCdyEv3MpAK7RxjJIXBoPNbp+y+ofLX022pozKvZRdx8tgfXP05lHyFaWTgZrH+t9eW50aKa8KWV+rie1iUky71Y+V6D6wGXGSeAdp9sVJa34jLcdO3U65jnVPImi7NHNIRE3B5A9RIP0xwQcBZOg+o5L/7Tc9rYzGO1XAyY4htd84BO98nBJxjHtza6hejNHFrp9rAAAUhjDY7byN0h9+7lj+tTVBSNQ8SpI5HjXS9SkZd20iAbGxxkMGI2k+/y9q8r9Va1MD5GlRwYJw1xcqc8jHoTae2ffH1450HFKDJurun9dvoI1eOwRopY5k8qSUSCRM45fKcbjnn24NUTW7ua2u7pNRs/ssF+CXIQXCR3G0/fwEnBbcxYqG3YY88Cv0pXi1nRobuB4J0EkbjBU/0IP4WHcEcg0GNWMlq8C6XoYMsk6gXd6UKlITjzCxYA5IJATsM4HqNaLr+oRaJpBMQG2CNY4VbHqkPC7sYySxLNj+I1Wunb46Fd/YLqRRYy73s7h9q7WzmSOVhgZ9XxH6ezYXyaxH/vHdhI2YabZsTJIAR58xHKx574Xjd7byfxLQdPhb0rBHdfbf2jHPcrHI17GNjqDNls+bnjawyzDPII4Bwb9pHiDZ3EFxcLJsgt5DG0z4VGIAOU5yQdwA4BJ7CsTtej9QbTrySO3ltoZpQUtoom86UMQI1fd6lt4wSe3qJOeMMI77Cz2P2SU3D3sb+VBpwjaNU3bnadwP75sFjuzxlc5Xig/QOmdd2k9k96JNluhcM8gK/Acdu5zxgdzkDGeK4dIdapfWb3ew28KvKFaRgMxx/4hPZR3yPYqeT3rMr3pCWz0c3F+Ri3hCW1inqhWd/QJZuSJZTI5Y+wycHGAJzpjpaa+srW2mje00+FIi0beia6kHqcuAfuoTJltvxHg8cYDqsPFOWXUbiU7o9Pgs5powVC+aFdUWTLDPrcMqgY9uOTmB1/SpLLS7XUpVzePfxXk2SVOHDlYu2QANox7bmFT69ETXuuTPKjw6db/Z0SMpsSU26/dqqHhoQ7OcgbSMAd8jS9X0SG6QRzxrKgZXCtnG5fhPHeghvDjQWtdOiWT++kzNOSMEyzHe+fqMhf8tWelKBSlKBXTeWaSxvHIodHUqynkFSMEH9K7qUGJX/gi1pO0lvbw6lCxH3E8jwyp/LIrBG9+WHYDg8muccWvNJCltp8WnW0Uok8mKRIlfBHErq2XBxztUZzznjG1UoKLa9C3F1Mk2rTRziNg0VpCCLZWHZm3eqVhnjd/UHFXqlKCA6i6Esr4hriBXcdpFykmB2HmIQxH0JIqt3fgfYy48yS7k29t9wWxnvjI4rQ6UFY6d8NrCyYPDADKAPvZCZJMj3Bcnaf5QKqnjP4fpLZz3dsvlTKN84T0iaJTubzAMBmXAcE/unucY1KuMkYYEEAgggg8gg9wR8qDyaJfLNbQyocpJHG6/kygjP15r21nVvpGo6SWSzjTULLczRwNII54QSWKo7cOmScA5P9ch4o3mcfsS+747HH+uzGPrQaLVP8VdeuLTTme1O2ZpIo1b0+ne2MgNwSfh5/ez7V4V1bXLk4jtLbT0/euJfPfBHssXZvow+lV3r/AMPb+TT5ZbjUpLqSBTKsSxLFH6OTgIeWC7sHGaDX17fOvtVu468t4tOivpSRHIsRAUb23SY9IA7kHOf5TXm8QepZ7CKC6jCtbrMi3SlfX5MnpDKcjBVj29yV7AHIcvE7pcX2mTx4zIimSHHfzYwSAP5hlf8ANX3wv1SO40m1eNFjATYyKAoDxko/A7ZYFvn6gfeu/ri3uWtRLZylJYGEwQfDMqA7om+jA8fXH5jP/AbrCDyLiCSSOF2uGkijZwuVlUelMkbsFTwB7/Wg2OoLqjoq11BAtxEGZfgkX0yp8trjkDPODkfSuvrXqltPhjn8rzYfNjSdg2DHE527wMHfhivH1/UWBWyMjkUGenUbzSvTehtQsVwVulXdPFjBBnT8ar38xcnjJ5OKvtneJLGskbrIjAFWUgqQexBHeu1lBGDyDWdXSfsO7WRONNu5QskfZbadvhdAOBE+ORjjHfsKDRqUpQKUpQKUpQKUpQKUpQKUpQKUpQKUpQK+Yr7SgV8IzX2lBid50ythrFtFdSyJpXmtNZqTmBLk+oRuf8MBixGeCPzc1b/Ga+X9lPCMNLdNFFAgIyzmRTkD3AA7/UfOrnqWlxXETRTxrLG3xI4DA/Lg+4PY9xWd33gZEJkms7u4tHjz5YOJljBzxHuIZRyfxHvQXvUtUSzs2mlICwx5bnuVHAGfdjgAe5IrN/Crw9t7jSC17bRubmWSVSU2usZ2qmxh6kU7SRgjhh7d5uHwpaaRG1G+n1BYypSFgIosgYBdFJ3n65Gec5yav6IAAAMAcADtgdqDE/Fa1u9O09rdJWubGfy4w0p3TwsrB9u8Ab42VcDdkjtxxnaoIgqqo7KAB+Q4FVvxL0A3ml3MSjc+zfGMZO+M71A+pxt/zV2dK9WRT6XDeO4VfKBldjgKyDbLnk49QP8AT50FjqA690oXOmXcRAYtDIVB/fQb4z/1KKifDu/ubhbm+uJGEFxJm1ib0iO3j3BX5+EuOT/Ln3qual1dNN01eXMshXzHmS3dAEYxGYRxjA+Y3A/TP50F28PNW+06XaSkliYUDE9y8f3b/wDcpqxVTfB60aPRLNWGCUdx/LJK8if9rCrlQKUpQKUpQKUpQKUpQKUpQKUpQKUpQKUpQKUpQKUpQKUpQKyLrTwtdLsXNtEby1aQyz6d5xiVpdpG9PwnnDFTzkYGQcDXaUGF9UeImoXKG1j066srdh5chSB5JvL7FUG1ETK8Y/rU7Y9F3GpJbxXVv+z9NtseXa7y00pUYUysMbBjOezepvnuGr0oOMcYUAKAAAAAOAAOwA9hXKlKBSlKBSlKBSlKBSlKBSlKBSlKBSlKBSlKBSlKBSlKBSlKBSlKBSlKBSlKBSlKBSlKBSlKBSlKBSlKBSlKBSlKBSlKBSlKBSlKBSlKBSlKBSum8kZUyi72yvpzjgsAefbAyf0qLN7d7N3lLu59HP8AwN4G7d/xfR/WgmqVDzX9yAQsClgG53HaTsVlxnHdyV744HPfHVJqd1g4hGeMDBIJ2EkZzxyF5xj1YPwk0E7SoM394Gx5CEboxkNwQVzIRk+zcfr+LmuTalc7WP2cZABUbviYnGOM7ccHJ4wT2xQTVKh5NUmL4WFlTegDMucqQC3CtlSORkjGcexJHOLUJmdPuyqs5zlTwmMjJBwGPHtjkjuvI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994" name="Picture 10" descr="http://rozpravky.wz.cz/omalovanky/img/lev-iii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0"/>
            <a:ext cx="1800200" cy="1800200"/>
          </a:xfrm>
          <a:prstGeom prst="rect">
            <a:avLst/>
          </a:prstGeom>
          <a:noFill/>
        </p:spPr>
      </p:pic>
      <p:sp>
        <p:nvSpPr>
          <p:cNvPr id="41996" name="AutoShape 12" descr="data:image/jpeg;base64,/9j/4AAQSkZJRgABAQAAAQABAAD/2wCEAAkGBhQSERUUExQWFRUVFBcYFxgXGBUVGBgUFBQVFBQUFxUXHCYeFxwjGhQUHy8gIycpLCwsFR4xNTAqNSYrLCkBCQoKDgwOGg8PGikkHyAsLC0sLCwpLCksLCwpLCwsKSwsKSwsLCwsLCksKSksLCksLCwsKSwsLCwsLCwsKSwpLP/AABEIALcBEwMBIgACEQEDEQH/xAAcAAAABwEBAAAAAAAAAAAAAAAAAgMEBQYHAQj/xAA9EAABAwIEBAMGBQIGAgMBAAABAAIDBBEFEiExBkFRYSJxgRMykaGx0QcUQsHwcuEjM1JiwvGCshUWogj/xAAaAQACAwEBAAAAAAAAAAAAAAACAwABBAUG/8QAKxEAAgICAgEEAQQBBQAAAAAAAAECEQMhEjEEEyJBUWEjMnHw0QUUgZGx/9oADAMBAAIRAxEAPwDDmoyKu3UIBi68oNXHqECoILoUIGBXC5ANJS4w6TfI+3XK63xsoXQ3CWihJIHVGbBbzU1hOHkDOdzt2HX1VN0rNPi+NLyMihEWw+iyttz59z/ZKlmpCdOOiSczW6z3bs9t/t44cShH4ELZbfzmlZIQdUeZot3XGSi2qp/ZmhJRTixJrbJaKdDR2jdfsjxwNG/i+Q+5+SBo34W3+zocRVhCeMxS4s7UcwdUzu12hGU9R+4SZpHjUeIdW6/LdUaJNfIrNCDqw+n2RYmBJCUg9PPRATa/z5qUVz4jxu3kuzO5JBlSNtilWtvsoBknzXFClKyycySABEYLckCwc0IjLLjDjEtn4aEiSVx2yD5uv+y0F1TZULgUgNkPUtHoLqzT1nIbnRPTpHkc8LyMlXVXhJUbNilmgDV7vp1XZKgBtj0KqTq85nv/ANwYPLmhnIHHiuy6UtUG2F7k8/sp2ilvbVZ/hlcS7TVxNgP38grrhtMQLuNyig7FZoUT7HI11HiYjmu/mrJ9mRxJBBFjfcXRkQAEEEFCHh4Ltl2Nt1q3BP4NGZrZawujYbFsTdHkdXn9Hlv5KNpBKLZl1NRPkcGsa5zjsGguJ9BqrdhX4P4jPY+yEQPOVwb/APkXd8l6BwbhqClZlgjbGOeUanzdu71KlGssg5jOCMXw3/8Ans6GeqHcRM/5PP8AxVpw/wDBTDo7ZmPlI5yPd9GZQtBK4Qqtl8UROHcN00AtDBFH/SxoPx3KkfZhHshZSiFe4swmmNNLJNBG/KwkZmNvmOjfFv7xHNYeGWJt5eg0C2b8S8SEdGWX8UrgAP8Aawh7j8Q0eqxnNfz5pWRnqP8AQ8SUXkZzLdGYwDdG2SMslkq9nopwjVyOTuHMpu2j5km3T+/JcYC83toE6ydTby1RbRz1HFLbWvg40gCw0C46VJue3oT6orpAdLIeLHPMoqo0GdUJSnqyDoUzLByRPI6olEyS8txfuRMsxO51/h9Vz8yD+kfAfsouK/8APul2MPUD1VNGnFlUt0OzEHG9rHqL/RLROLTY7pFmwAI+Y+qUmafCW62uDYjzVDG+LtIeMmScshSQf0+3yXQ+56qjN5D9pceD6izXjyP7fuptsniLjtyVS4enyuI6tU5NWeFW2cDJH3C0uIG51UDLJ4X93EpWCoBJ800xSSw8yhKSSLRwVBnOc+Q/daHFJplDSbbqicJ1bIo8zjo0X/ne6u9DizcjRs8tDiDY2v3FwdxsVpwrRzvIfuDvksbEEHoUk96NO8v0vvt520TMT6AonoTRO4c67PVOk1w6ItYL7nVOkxdGd9gQQQVlHlj8IsBFTXAvbdkLfaEHYuuAwH1N/wDxXomFZV+AtG0U9RJ+p0rW/wDixgcPm8rUfaWSpdmiKpDwEIFybsejCRVYVBpXEDQX+qJDUBwuF0vUFiNU6GUvscjgL9A4aG/Q7KN0HCPLRO+1XDIoeHGWuG+vQpR+JtAJJ0AJPoLq+SI8b6ozP8SsWMtWWg6RgMHnu75n5BVRh0uef0S9fUmSV7zu95PxN01e/wCAWdu9nufGxLDjhBfWzkstkg+Mu30b80A65vyH1RZYydzYKoqgc+Rz/gEtSANBoPgo2esPVO/Zxje57Xt9NV2SnjtqwW9bpiaRzsscuVaklXxZEPru642scQSNhunsT4xoGN9fF9U8iqG/pDR5ABHyX0c7H48pv3ZUv4TI6GqJHvFOGTN56nul3UTJDfKQerdP7JnU4NI3VhzDpz/uhuLHvHnxK0uS/H+B77a/NAOKiWOkbux3wKdxVl91bgVDzW+x+yUp3FKoxsoKcRSJconQw+aumTTLPFj8eaSlY5psdjsevkm9POpSKVrhlcLj6dx0KVdD8iWWPtFsLms4fzkn885tYKKijySBu4JuO41+1vRJzcRsbI5ha6zSRcW3Gmx+6ZxcujgZ8ig/dok6RxXZYy49giYQ/wBsHGK78ou4AG7QdLkdO4un0DdbIWmuwYzUloi5Mb9hLEx4JYJGueNDdgdcix01F1YcBxqGaV4pWPik9m92svgDIiXMDWah7jex0FtbaXVU4iogwukc7xPccrdNGsJZc/BRuARzvnZ+WDvaNNwW/p5ZidgLE7rbBcIqjkZZueRm84biRkYxw3Lb/LeymsNwnZz+Ww/cqI4dwX2LQDsDe3P16a6+ZKtrTcKl7nZMjrSDIIIIxAEEEFCGP/hJw/PSU8gnYWe0eHNBIvbLY3A25K7Sv1T+amuNNCNlEzOIdZwsf5t1WeTNcdjkSX0CctCj4n6908jl1URbFZDZNnPB0I80J6gE9PsiBtzv6BWt9FpfZAY3w4SC6A5Xb5SfCew/0/RUjEuIXsjkZIC1wBBB0Oui0vEcYhgLRLI1ge7K0uNhm6E7D1Va/EPhtstO6VoBewZtP1Mb4i09drjy7pco0bcGbaUjLWG4ukqx/Lql2OBF+R2TabV/kLoT1jv07+WIyz5NOf7803rpHtbm5fMX6pKrJe8Nbv8AzVL11QQMhGrgAmJHGzZuSntqtL6EMOYXeM+n3RayQvOVvqf7o1dPkAjZva3kEjTU3syHvPp1HdEl8mScml6K6X7n+fkNHhQ/U/4a/NP4oWtHhsfPf5qDFW4E2OhKXbiDhuFHFv5K8fyvHx9Qr89kmak9Vz80Uy/MtkFjoeRTWUEbn90PBMfPzpx3F2iZbWFdfTBxvbW2ttPVR1JUabJ7FMVTjXRoxZ1mS9TYR7AHFp5Hf6FHALddx8x5paeNpAcfI2+S7EzL3HX7jkpyLl43JtP/AIYpDNdOWTkFR1RFkIc33T8ijsqgBcoXG+jP60sLcJ/BO0eIC4DtbG4PME6H0TDiGiLHe3Zq13vW1F+p7H6okEOcXYQ4jUgXzC3PLuR3FwuRSOuGA6OIBG4sd7jyUjcWZfJUPIhyRJcLYbLNKx1IXtfez2guYWixc60oFrENIsddRoVZ8Ho3vqZGg+BhuGSXMgb/AKXTBuTN0Jve3JVqnM9Of8EuEVsxax2S5FwC+3vEAjXnlWkcLtEbBbmNe/n1WlNSWzl48c4t1qglTwRTTkPkaQe5LSbbXLSLqwYPgTKaPLGxrRzyjTzJ+6koGNeNBccwkqWQse5l9AdPI8kDjQfK7HbJFLUrjbVMWBp12Py/snkTv5ujRnltDpBFa5GRiQIIIKEIxJVEDXizh9x5FHJXCUo0FfqwY3AHl8xy9UrHVC/RPauMF1iL3H3ChK+hfHdzfG3ps4fdLdo0RqWg9RUWd52+qUFXqoGasdYFzTYc7aW8xolBL4S4OBB+SmOS2h/pkTxfVCWWNjo2yxXtKCPEL5XNLHHQG2h7EqsYN+JjYnGAtd+VcLC5u6Mm98o1Ij1tkJJFtDyT3F8Wmhc98QeJSLe196NjM1w0R3s4uta569Vn/EsLWzFzZ2T5zmJbGYrOOpHsyNBry79FppSRjyTcZ6HdFVC1uQJt5ITv94+X0TGinDgBaxFwTf3uh7Hl8EvJJ4gORGvosklUqPUYPJeTx4thMMi8ZJTWaovK552ZoPNSFAMkhuR4he2txrpe46G+nVQs+ryzq8/VMimns5efIvTi4/b/AO/gkKGHTO7c636BNamUvPbknVdPYBrfVcpaYbnYalVYyUOVYo9Lv+RvHSgDMRfoOvfyXRRF5vuu1Mzs2YGw5W5AJOGd4v72vmi2I/SUuMk6HsWFW3SVTTDYJEPdvm+KM2synxC/cbqtml5MHHjxpffYWBliQU4Jykd729EJy0tztNwPj5FcdFnbodRqD3U/kii4LjDfyvyh2H3Y4dr/AA1QpahIU8l9DvsfomVJMdkPGx78vhOL+ydNhpu1w2+oUZUstcdDceSdsfcDzSVcdR1sqjpleellxcl/bFMDpHTzRxsOV7nANPi0cfdtlBO+lxsr5/8ARZgJHSvj9rGCQWm4maNCfCNH9iATfrqqpwtWxxZiYRI4ltnEkFgN2m1tRvv1y91rdFQsk/xGlzQ4BrmFxdo0C3Yg2BNhun/v76PPQhKL0ymyYbNEwOfGchGjhZzdepbe3rZSOEYsWabj5q/Q4VZlowBp7vIhVHF+Gc+Z8LcsrfeYNj3b3+qRKLg9G3HktbJzDcXAGa+vT+yfU9RmdmO5KzzD8YIdledf5oVbaKs0uEPqN6ZJ40totkcuiWZUkbKvw1+qfwz9UxSMjjXZYaWcEd/NOGyBQcc1tk8ireqapCJQ+iTQTMVXdcRWBxYxL0UypB0iTdIk2PoNPJqD5/sgXAprJP1RBU32CpMYoiNTSgEltxc6gbHvbqmctIHbgeY0+YT+SY221TX2hH7oXQ6LZB4jw8wjn1sT0Om2qqmJcMQZXu9m24a7ruAdd1dsRlJ0bv1KjpMCMkb25vE8EXtoLi1yhtp6HRp7kZMKdrRopXhLBWVMrnOcAGDbkdL6kgtsbEWuCeSmcZw6KinhbFG+qlY9r5WuF2ZQdGEAEDN3vorLiGLsFHJPJEI/zWRjo43ZTCyMHIWGw8dsx2HvWTsUG3yD8/y4ySx4loyOqrg6qc7k5zrdgfd+VkhWQ5Zs3J2o87JXE8NEZzNdnbmNja3hvp8rH1SdS+7Q08tiim/cLwR/R4y+GmhrBJmf6qUqnBrCP9pJ9CAPn9FE07bPaR/qH1UliXvZerLfMkfNBJKx/jyawTb7v/0Z0r7lKyaNDg0uB3JcdD6bJhFJYp5FUEOI5HkdlbQjFkUo0zsrSW9DvvfTzTQe73uU6q6YsGb9J0sE3jfoSfRWgcqfOpd/3ZylJGbpY3/ZO8MkuCExmqCdylsNNiVbVoHxsnHLGK62O6l2V4PYH4f9JvTbk904xXcf0/uUjALBCujXlX67Xwh7DMNRdI4hJ4h5fuUnQZXPyEgZtGuOwdfQnsdil34TKWvcQR7NwY/MbFrjewIOvI6o/T+UZp+c5r05KthKGsyvB5c7dDutb4bx/QNJ5Cx6jqsac0g+X1Vi4Yx0NIjk2J8LubT9kt62i4V0z0DhNZca7fRcnDXTlw6AE9TuqXheKOyhodp1GhVnoH6BU8nLQqWPi7InizgsS3lhsJNyOT/se6qNHiz6d2SUFv8AVotahlvoo3iDhyOqicxwFyPC6wu08iEEoXsvHmcdSIKjr2vAIUxBUrMJ21GGShlQC6ImzZBct8j0PZW7DcYD2gg3ul249jXFTVotbaspaOrUNDVAp9FIExSszyjRJiqQTVpCCOxdIVc5ISSLj5rJtJOltlpB2HMU7sEwpZbkp2JP+yii9BMO5iayWTlzr80zq5LA3VthRG81TbS1ydunmnFPDlbf9Ttvum1DTFxzH/rsphrBof8ASVUdhSaWhD8g3mNTv/dVHj7D2yML7N/wx4bjSzdTftYFXKpadXXuTqs8/EvEiyjdrYvcI29xqZD8Bb1T3LitEx73IoNXKHg6AA9BYW22JUNPGbeX0S9BVXGUo0rN0i3eztThDJjUodVVEVI0t1CePqRKwF3vjTT90rT0DpfCGnU2udGjqS7YAbq4wfhk+KVgOaUBjnuyMD8xaAWMYxrs1jtmdbnYG2ro0+zjZZPFag9P4KQYGuIAYb21sTqepHqB6LlTQuc+4GUWA+AtzTuFjo5XtkaWOGhaQQQdyCPglZHdHC3Q6oZzSlo1+N4iy4FKTGP/AMc4i1yfoiVTWxjKLOd22H904Na4HUBw6C4+iVFW0j/KA9FVhejBpqL3+SGjpyd09p4beSe+1B2ZqkZSfXoOSvneisfirF7hCpfmd5LjW30RhTm+qUlkDAqYajdznpDGduq0ujggfNTuL2yZ2+wnkfYm7Gt/xCxvuljXRtD7+Igm+izBz7m6vvAsTWkkm+a1uwsNLeY+ibGVdnLeNZZ+0veIcMxOkc2WnhdC5oyOjaGFoAAGoAcSRzvyHdZlxfwgaOQOYS+B58DjuDvkd3787LbsPqGvZ7N3Twn6BROJYW2QPhlbma8G47jmOh5oJ62OxqtfRm/CePn3HHUbHqPutKw2uBAsVj2PYI+hnsTdt7sf1HfoRsVZOG+Iw62tiPeCRJVtDpJM1SGsBNr6qRpKq+hVUo6prwCLX7bqYhqFIyM04EriGHRzxujkaHNcLEHZZhi3BU9A8yUxMsG5YdXsH/IfzutIirU4EwKJ1ICMpQZn2GYwHtB2PQqapsRB3Vrw+hiuWuY0sdrYgEB3UX2upaDAadhu2GMHrlCqOJ/ZeTyI/RVYqSVwBbG8g7aIK8WXU70l9mb1n9GWTYqmc2JgblVaoxk/p1UfPOTq91gsezXdGgYDiokc8A3ygE+twpoeJUzgF7XMlczW7wy/9IzH/wBlc3yCMdT9Ea0QY10RAJBskqP2j2/4huAdNEWXM91yfspCNpyhDdjukPaPQAJ8WqGiq8qctrweabGSESi7D1EhF+ixD8TOIfzFQI2+5AC0d3n3z8gPQrSuNeIvy9M9/wCoizR/uO339Fg8r7kkm5Op8+auO3YyKpBI5cpuFo/APCIqbTzNvH+lp2db9R6jtzVS4W4ZfVygAH2YIzu/4jufkt6pqARwMY0WHhFh0Gw+SJ70HHJKEWk+yv4tw0Z5I3B2SOMENjyjKSdC5w56aAck6rpHYZSEQAGRxz3IFmklucWAuWkDa6sdspt03Ve4yrg2CR51swm3kNvjYeqenUaEOEcktoxvGap9TO+c2a6Q3IF7bAbHyTYTPbuB8EicUcNwEu2sJtYXJ2HM+SzPk/g7OOWCEfbJquxekjdM4MYzM92wbck+iJIQCQSLgkG2uo0OqmqCV9FSyzPaWTTXjjDmlpDT7xAOu30HVQVHB4ATz1RTgoxtsX43lZPIyuMUqSOOqDswadURju3zSr41y4CXyXwauE7ubCgO7BM5oHOBcAS1trne17gE9Nilppc2g2SFLWGCW+7To4cnMd7zT/Nwm41b2c3zstRXHq9ibYVOcM4hlf7Mm1zdp5Zuh7FR0ceZxYwF+5bYEkt62HbdMJTZ3Qj5FXTumIcoqKlE27A69x0dcfzcHmrRDKHu62WUcHcQl7crj4m79+60fD6waJTm/wBrLm1JckG4m4YjqYix7bgjQ82nkQeRWL4pg81BLrtfwu/S4dD0PZeg45QRqoPiDhxlRGWuaCP5r2V3QhO9Mz/h7iEPF2nUbjmFcaLFMw3WXYxw/LQy523tfQ8iOjrKfwLHhI24NjzHMFLlGtrocnen2aHHVJ3BVFV2jrbhSlPWEbbKkC4k9FVeas+F1OeMHzHwVDOJAcuwCveEUpjia072u7+o6kft6LRjdsyZ40h6gggnmU8nVfEDW6NFyoWpxF8m59E0AR2tWdRSGym5Gq/hVNamPX2r/jZiukuqy78O8Syl8fcPH/q7/itDFSSPJIn2bsO4pj+OwR3VgtZQ82JWSRqiUHIZxsfyyXKQmqsgJJSJqbDVRlXG6Yb2aPmquxiRDY7Xe2vm1HIFVWDhh00zWR6AnU9B1VtOAku9+7Rvp8rqewvD2MsWi1hY/dMUuPRThbtk1w5gbKeNsbBYDfqepJ6qzxssPLX4KIo5VJNqABqmRM+WzkxB81mn4o1uWnbCP8yZ4JHMRsN7errfBX+qlCzKlpjXYi6V2rGuys6ZWbH1Nz6onksPHH7EMC4bZTQ+0lj9rMQS1ls1tNgD9U6pmGnfHVTNLZzZzS5ryyJpGXK1jfeLTfX+rdXClib7QkjQGw8hpZdxeBsty7p5WAGgFtk7HrbLyY+dRTopnElTDXNlfPKS+AMa12Utc6Npc57i0jwOc97GWt+nQbhUJtfpa2ysvEuHsiByk3kfe19MrL3J6kucN/8ASq1LG3mkzknLXRq8XDkwwck6sOJb6hEMd90zE7b2F79b6Wt0SUlQepV+mypedCrlseSGyTipxI8XNm5mhx6BxtdMy4lS+AObnyG3iFvM7hHw47MWTyFl9taJyCjjiNo4nsnEjXRP9o6TIGAh4ADQ113XvmIsE/404ZMrBURsDZQ0GVg56akdSDfzCleGYWDlZwOvmrSafM4W2Idf+eaGT1aGRwqKafyYTh9Y6GQPHLcdRzC1fAMca9jT1GiqHGnC3sXmRo8Dzr2d9iorhqteyURi5DjoO++nmhkuStARfB8WbVS1hPhNwORUrSTdVScJxkOAuVPRVvdJTDlG+iSxTCI5mlrmggrOZuCfy1S17Q50Zd4mg2Jad8p6jkFoEeJJQuDxqrsDa7KTjTDRTezJJa4Zo3EWD4zsfMbEciOhC5ScT8rE/wA6q18VUzaihfG4eOAGSF3Pwi74z2LQfUBZPBU2sVohhhLaEyzTjpmu8DVUUk+aU2cP8sfpDup79FpoK844XipYQQbLW+DeMxMBHIfFs13X/aVo9NRXtMs5OTtl0QXAUEIB4uCNdFXQlBD3C68wyteOR17g7rXMIrmSsBBB00KxcFSuEcQSU58Ju3p9kqcb6H4cvHTNckpx1v8Az5pFwAVXpOPoy3x3B8j8k2l4u9tI2OEG7v1HTlfQJHF/Rt9SP2WCWQyyCJm+7jyazqTyunjo9mN90bnmfsElw9h3smuvqXWLnHclSzYraoBtjeGkAFgncUNhouCUAJNtaFaKbYsa3L2TmDEQdCouRwO6ja2vbCCSfTqeiK2iUmSPFeKhsRYw+J/hHl+o/D6ocJYaI4w+yr2FwuqJM79P2HQK8UxDAAiRUvaqQnPGNbHmT8dUxkuQSfCxo8Tj9B3UhUWGqovHWPk2p2HU6utybyHmUxTfRSlohK+B9ZVPOkbW+EXs6zRsNDvvfXclRGNcNSMdHlc0slDi1znNaLtve9zpe2nXRTlDQmwYNyNfI/ddqeERltdx0HvEkgDax7AWHRNx12yZvUlBRiUCWnczQ2ub7EEaaHUdwfgiti6qU4kqi6ofmIJblb4QGtGVoGVrRoANrKJzEpyOU1ToOX2XI5SCCNwbhFygboZr7KyrNOwCsbK1r9nWF7K5Uchcsi4UxAsJbfY3+K0rD8VGUG4WLImnR1ceTlBE9ieGNliIIuLLM5uFnwTMlYC9geD4dXMLTfbc23HVaE3GMwsNlE4q3S4NihjKmDKNrZU8fl/J10kW0biJIjsAyUB4b5AkgeSmMPxm43VP44qnyyxF5zOEWW53yte7KD8So7DcUdFpuPp5J8sfJckZ45eD4yNViqypClrjyVJwviNjrXdZS0uMxRtzF4H1Wfi0aVKL+SzV2Ltjhke/YMd63BFvUlZCybZL45xE6c2FwwbDr3KjGyrbhi4rZhzTUnol4alTeF4oWkWKqrJ08hqbJ6Yg2Sh/EqRsbQcriBa53K6srZXmyCukQpwK7dFAXVjLO3XQVyy7ooQ6SnmC1GSeN2wDxfyOn7pmHLmdR7RadOzbKKpFglKmuVQ4U4hDmAOIzAWIP1VhfUhY2q0dSL5K0JS1JSLqtcnl6JhV1LWi5KhLH82KhouVHR07p3Znbch0H3TBhMjrnYKbgqg3RFRakScY9m0AJePFjsVGGvBUXiOINjFydeXdSi218k/jGPNijLr3dsB1J2CpdJSl7y92rnG5PmmL650j7uOmwHIBWrCaXQEoqoGLTY6bSBpDxsWi3mNwuYlXezidI/RrRf8AqI2aPWyeAFux06bqifiBjVy2EG/6nf8AFv7/AARQbk+IWSfCNlRnkzOc5xuXEk+ZN0m6TouBqMOy20cg4GddF0fALhPVFJuoUHZOWm7Ta3NWDDOIy33tPoq+GgIpJKGUFLsZCco9GiU3FTLaLlXxQ0NJcfTcnyCz9rUa6X6CG+ux5iVeZpC86cgOgGw/nVNgUQI105KhDduw4KOHJK6F1ZQvnXWvSGZKsF1ChZj04jlTXOAjCRWQkBP3XE09qgrIMQjBBBZizuVANQQUIABdsggoQPFMWG7SQRzCsWH8algs9t+4/ugghcU+w4zlDo7Wcbl3ust3PIeQXYrvs4m90EEEoqPQ3HOUnsfB2VqQdVlBBAPI2u4kyXDbl3yCiXYsXm7yb/L06LiC0RgqM05y5ULw4g0HU/IqdouKPZi17j1QQQyigo5Gg1Zx+A0iNt3Ha+w7nqqTPOXuLnG7nG5J6oIJkIpdAZJuXYW3VcL+iCCYKOBqNmsggrKC7o4CCChDt11BBQsF11BBQgMyF0EFCCjW9UV1RfQIIKFBmBHzIIKEDhqCCCs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998" name="AutoShape 14" descr="data:image/jpeg;base64,/9j/4AAQSkZJRgABAQAAAQABAAD/2wCEAAkGBhQSERUUExQWFRUVFBcYFxgXGBUVGBgUFBQVFBQUFxUXHCYeFxwjGhQUHy8gIycpLCwsFR4xNTAqNSYrLCkBCQoKDgwOGg8PGikkHyAsLC0sLCwpLCksLCwpLCwsKSwsKSwsLCwsLCksKSksLCksLCwsKSwsLCwsLCwsKSwpLP/AABEIALcBEwMBIgACEQEDEQH/xAAcAAAABwEBAAAAAAAAAAAAAAAAAgMEBQYHAQj/xAA9EAABAwIEBAMGBQIGAgMBAAABAAIDBBEFEiExBkFRYSJxgRMykaGx0QcUQsHwcuEjM1JiwvGCshUWogj/xAAaAQACAwEBAAAAAAAAAAAAAAACAwABBAUG/8QAKxEAAgICAgEEAQQBBQAAAAAAAAECEQMhEjEEEyJBUWEjMnHw0QUUgZGx/9oADAMBAAIRAxEAPwDDmoyKu3UIBi68oNXHqECoILoUIGBXC5ANJS4w6TfI+3XK63xsoXQ3CWihJIHVGbBbzU1hOHkDOdzt2HX1VN0rNPi+NLyMihEWw+iyttz59z/ZKlmpCdOOiSczW6z3bs9t/t44cShH4ELZbfzmlZIQdUeZot3XGSi2qp/ZmhJRTixJrbJaKdDR2jdfsjxwNG/i+Q+5+SBo34W3+zocRVhCeMxS4s7UcwdUzu12hGU9R+4SZpHjUeIdW6/LdUaJNfIrNCDqw+n2RYmBJCUg9PPRATa/z5qUVz4jxu3kuzO5JBlSNtilWtvsoBknzXFClKyycySABEYLckCwc0IjLLjDjEtn4aEiSVx2yD5uv+y0F1TZULgUgNkPUtHoLqzT1nIbnRPTpHkc8LyMlXVXhJUbNilmgDV7vp1XZKgBtj0KqTq85nv/ANwYPLmhnIHHiuy6UtUG2F7k8/sp2ilvbVZ/hlcS7TVxNgP38grrhtMQLuNyig7FZoUT7HI11HiYjmu/mrJ9mRxJBBFjfcXRkQAEEEFCHh4Ltl2Nt1q3BP4NGZrZawujYbFsTdHkdXn9Hlv5KNpBKLZl1NRPkcGsa5zjsGguJ9BqrdhX4P4jPY+yEQPOVwb/APkXd8l6BwbhqClZlgjbGOeUanzdu71KlGssg5jOCMXw3/8Ans6GeqHcRM/5PP8AxVpw/wDBTDo7ZmPlI5yPd9GZQtBK4Qqtl8UROHcN00AtDBFH/SxoPx3KkfZhHshZSiFe4swmmNNLJNBG/KwkZmNvmOjfFv7xHNYeGWJt5eg0C2b8S8SEdGWX8UrgAP8Aawh7j8Q0eqxnNfz5pWRnqP8AQ8SUXkZzLdGYwDdG2SMslkq9nopwjVyOTuHMpu2j5km3T+/JcYC83toE6ydTby1RbRz1HFLbWvg40gCw0C46VJue3oT6orpAdLIeLHPMoqo0GdUJSnqyDoUzLByRPI6olEyS8txfuRMsxO51/h9Vz8yD+kfAfsouK/8APul2MPUD1VNGnFlUt0OzEHG9rHqL/RLROLTY7pFmwAI+Y+qUmafCW62uDYjzVDG+LtIeMmScshSQf0+3yXQ+56qjN5D9pceD6izXjyP7fuptsniLjtyVS4enyuI6tU5NWeFW2cDJH3C0uIG51UDLJ4X93EpWCoBJ800xSSw8yhKSSLRwVBnOc+Q/daHFJplDSbbqicJ1bIo8zjo0X/ne6u9DizcjRs8tDiDY2v3FwdxsVpwrRzvIfuDvksbEEHoUk96NO8v0vvt520TMT6AonoTRO4c67PVOk1w6ItYL7nVOkxdGd9gQQQVlHlj8IsBFTXAvbdkLfaEHYuuAwH1N/wDxXomFZV+AtG0U9RJ+p0rW/wDixgcPm8rUfaWSpdmiKpDwEIFybsejCRVYVBpXEDQX+qJDUBwuF0vUFiNU6GUvscjgL9A4aG/Q7KN0HCPLRO+1XDIoeHGWuG+vQpR+JtAJJ0AJPoLq+SI8b6ozP8SsWMtWWg6RgMHnu75n5BVRh0uef0S9fUmSV7zu95PxN01e/wCAWdu9nufGxLDjhBfWzkstkg+Mu30b80A65vyH1RZYydzYKoqgc+Rz/gEtSANBoPgo2esPVO/Zxje57Xt9NV2SnjtqwW9bpiaRzsscuVaklXxZEPru642scQSNhunsT4xoGN9fF9U8iqG/pDR5ABHyX0c7H48pv3ZUv4TI6GqJHvFOGTN56nul3UTJDfKQerdP7JnU4NI3VhzDpz/uhuLHvHnxK0uS/H+B77a/NAOKiWOkbux3wKdxVl91bgVDzW+x+yUp3FKoxsoKcRSJconQw+aumTTLPFj8eaSlY5psdjsevkm9POpSKVrhlcLj6dx0KVdD8iWWPtFsLms4fzkn885tYKKijySBu4JuO41+1vRJzcRsbI5ha6zSRcW3Gmx+6ZxcujgZ8ig/dok6RxXZYy49giYQ/wBsHGK78ou4AG7QdLkdO4un0DdbIWmuwYzUloi5Mb9hLEx4JYJGueNDdgdcix01F1YcBxqGaV4pWPik9m92svgDIiXMDWah7jex0FtbaXVU4iogwukc7xPccrdNGsJZc/BRuARzvnZ+WDvaNNwW/p5ZidgLE7rbBcIqjkZZueRm84biRkYxw3Lb/LeymsNwnZz+Ww/cqI4dwX2LQDsDe3P16a6+ZKtrTcKl7nZMjrSDIIIIxAEEEFCGP/hJw/PSU8gnYWe0eHNBIvbLY3A25K7Sv1T+amuNNCNlEzOIdZwsf5t1WeTNcdjkSX0CctCj4n6908jl1URbFZDZNnPB0I80J6gE9PsiBtzv6BWt9FpfZAY3w4SC6A5Xb5SfCew/0/RUjEuIXsjkZIC1wBBB0Oui0vEcYhgLRLI1ge7K0uNhm6E7D1Va/EPhtstO6VoBewZtP1Mb4i09drjy7pco0bcGbaUjLWG4ukqx/Lql2OBF+R2TabV/kLoT1jv07+WIyz5NOf7803rpHtbm5fMX6pKrJe8Nbv8AzVL11QQMhGrgAmJHGzZuSntqtL6EMOYXeM+n3RayQvOVvqf7o1dPkAjZva3kEjTU3syHvPp1HdEl8mScml6K6X7n+fkNHhQ/U/4a/NP4oWtHhsfPf5qDFW4E2OhKXbiDhuFHFv5K8fyvHx9Qr89kmak9Vz80Uy/MtkFjoeRTWUEbn90PBMfPzpx3F2iZbWFdfTBxvbW2ttPVR1JUabJ7FMVTjXRoxZ1mS9TYR7AHFp5Hf6FHALddx8x5paeNpAcfI2+S7EzL3HX7jkpyLl43JtP/AIYpDNdOWTkFR1RFkIc33T8ijsqgBcoXG+jP60sLcJ/BO0eIC4DtbG4PME6H0TDiGiLHe3Zq13vW1F+p7H6okEOcXYQ4jUgXzC3PLuR3FwuRSOuGA6OIBG4sd7jyUjcWZfJUPIhyRJcLYbLNKx1IXtfez2guYWixc60oFrENIsddRoVZ8Ho3vqZGg+BhuGSXMgb/AKXTBuTN0Jve3JVqnM9Of8EuEVsxax2S5FwC+3vEAjXnlWkcLtEbBbmNe/n1WlNSWzl48c4t1qglTwRTTkPkaQe5LSbbXLSLqwYPgTKaPLGxrRzyjTzJ+6koGNeNBccwkqWQse5l9AdPI8kDjQfK7HbJFLUrjbVMWBp12Py/snkTv5ujRnltDpBFa5GRiQIIIKEIxJVEDXizh9x5FHJXCUo0FfqwY3AHl8xy9UrHVC/RPauMF1iL3H3ChK+hfHdzfG3ps4fdLdo0RqWg9RUWd52+qUFXqoGasdYFzTYc7aW8xolBL4S4OBB+SmOS2h/pkTxfVCWWNjo2yxXtKCPEL5XNLHHQG2h7EqsYN+JjYnGAtd+VcLC5u6Mm98o1Ij1tkJJFtDyT3F8Wmhc98QeJSLe196NjM1w0R3s4uta569Vn/EsLWzFzZ2T5zmJbGYrOOpHsyNBry79FppSRjyTcZ6HdFVC1uQJt5ITv94+X0TGinDgBaxFwTf3uh7Hl8EvJJ4gORGvosklUqPUYPJeTx4thMMi8ZJTWaovK552ZoPNSFAMkhuR4he2txrpe46G+nVQs+ryzq8/VMimns5efIvTi4/b/AO/gkKGHTO7c636BNamUvPbknVdPYBrfVcpaYbnYalVYyUOVYo9Lv+RvHSgDMRfoOvfyXRRF5vuu1Mzs2YGw5W5AJOGd4v72vmi2I/SUuMk6HsWFW3SVTTDYJEPdvm+KM2synxC/cbqtml5MHHjxpffYWBliQU4Jykd729EJy0tztNwPj5FcdFnbodRqD3U/kii4LjDfyvyh2H3Y4dr/AA1QpahIU8l9DvsfomVJMdkPGx78vhOL+ydNhpu1w2+oUZUstcdDceSdsfcDzSVcdR1sqjpleellxcl/bFMDpHTzRxsOV7nANPi0cfdtlBO+lxsr5/8ARZgJHSvj9rGCQWm4maNCfCNH9iATfrqqpwtWxxZiYRI4ltnEkFgN2m1tRvv1y91rdFQsk/xGlzQ4BrmFxdo0C3Yg2BNhun/v76PPQhKL0ymyYbNEwOfGchGjhZzdepbe3rZSOEYsWabj5q/Q4VZlowBp7vIhVHF+Gc+Z8LcsrfeYNj3b3+qRKLg9G3HktbJzDcXAGa+vT+yfU9RmdmO5KzzD8YIdledf5oVbaKs0uEPqN6ZJ40totkcuiWZUkbKvw1+qfwz9UxSMjjXZYaWcEd/NOGyBQcc1tk8ireqapCJQ+iTQTMVXdcRWBxYxL0UypB0iTdIk2PoNPJqD5/sgXAprJP1RBU32CpMYoiNTSgEltxc6gbHvbqmctIHbgeY0+YT+SY221TX2hH7oXQ6LZB4jw8wjn1sT0Om2qqmJcMQZXu9m24a7ruAdd1dsRlJ0bv1KjpMCMkb25vE8EXtoLi1yhtp6HRp7kZMKdrRopXhLBWVMrnOcAGDbkdL6kgtsbEWuCeSmcZw6KinhbFG+qlY9r5WuF2ZQdGEAEDN3vorLiGLsFHJPJEI/zWRjo43ZTCyMHIWGw8dsx2HvWTsUG3yD8/y4ySx4loyOqrg6qc7k5zrdgfd+VkhWQ5Zs3J2o87JXE8NEZzNdnbmNja3hvp8rH1SdS+7Q08tiim/cLwR/R4y+GmhrBJmf6qUqnBrCP9pJ9CAPn9FE07bPaR/qH1UliXvZerLfMkfNBJKx/jyawTb7v/0Z0r7lKyaNDg0uB3JcdD6bJhFJYp5FUEOI5HkdlbQjFkUo0zsrSW9DvvfTzTQe73uU6q6YsGb9J0sE3jfoSfRWgcqfOpd/3ZylJGbpY3/ZO8MkuCExmqCdylsNNiVbVoHxsnHLGK62O6l2V4PYH4f9JvTbk904xXcf0/uUjALBCujXlX67Xwh7DMNRdI4hJ4h5fuUnQZXPyEgZtGuOwdfQnsdil34TKWvcQR7NwY/MbFrjewIOvI6o/T+UZp+c5r05KthKGsyvB5c7dDutb4bx/QNJ5Cx6jqsac0g+X1Vi4Yx0NIjk2J8LubT9kt62i4V0z0DhNZca7fRcnDXTlw6AE9TuqXheKOyhodp1GhVnoH6BU8nLQqWPi7InizgsS3lhsJNyOT/se6qNHiz6d2SUFv8AVotahlvoo3iDhyOqicxwFyPC6wu08iEEoXsvHmcdSIKjr2vAIUxBUrMJ21GGShlQC6ImzZBct8j0PZW7DcYD2gg3ul249jXFTVotbaspaOrUNDVAp9FIExSszyjRJiqQTVpCCOxdIVc5ISSLj5rJtJOltlpB2HMU7sEwpZbkp2JP+yii9BMO5iayWTlzr80zq5LA3VthRG81TbS1ydunmnFPDlbf9Ttvum1DTFxzH/rsphrBof8ASVUdhSaWhD8g3mNTv/dVHj7D2yML7N/wx4bjSzdTftYFXKpadXXuTqs8/EvEiyjdrYvcI29xqZD8Bb1T3LitEx73IoNXKHg6AA9BYW22JUNPGbeX0S9BVXGUo0rN0i3eztThDJjUodVVEVI0t1CePqRKwF3vjTT90rT0DpfCGnU2udGjqS7YAbq4wfhk+KVgOaUBjnuyMD8xaAWMYxrs1jtmdbnYG2ro0+zjZZPFag9P4KQYGuIAYb21sTqepHqB6LlTQuc+4GUWA+AtzTuFjo5XtkaWOGhaQQQdyCPglZHdHC3Q6oZzSlo1+N4iy4FKTGP/AMc4i1yfoiVTWxjKLOd22H904Na4HUBw6C4+iVFW0j/KA9FVhejBpqL3+SGjpyd09p4beSe+1B2ZqkZSfXoOSvneisfirF7hCpfmd5LjW30RhTm+qUlkDAqYajdznpDGduq0ujggfNTuL2yZ2+wnkfYm7Gt/xCxvuljXRtD7+Igm+izBz7m6vvAsTWkkm+a1uwsNLeY+ibGVdnLeNZZ+0veIcMxOkc2WnhdC5oyOjaGFoAAGoAcSRzvyHdZlxfwgaOQOYS+B58DjuDvkd3787LbsPqGvZ7N3Twn6BROJYW2QPhlbma8G47jmOh5oJ62OxqtfRm/CePn3HHUbHqPutKw2uBAsVj2PYI+hnsTdt7sf1HfoRsVZOG+Iw62tiPeCRJVtDpJM1SGsBNr6qRpKq+hVUo6prwCLX7bqYhqFIyM04EriGHRzxujkaHNcLEHZZhi3BU9A8yUxMsG5YdXsH/IfzutIirU4EwKJ1ICMpQZn2GYwHtB2PQqapsRB3Vrw+hiuWuY0sdrYgEB3UX2upaDAadhu2GMHrlCqOJ/ZeTyI/RVYqSVwBbG8g7aIK8WXU70l9mb1n9GWTYqmc2JgblVaoxk/p1UfPOTq91gsezXdGgYDiokc8A3ygE+twpoeJUzgF7XMlczW7wy/9IzH/wBlc3yCMdT9Ea0QY10RAJBskqP2j2/4huAdNEWXM91yfspCNpyhDdjukPaPQAJ8WqGiq8qctrweabGSESi7D1EhF+ixD8TOIfzFQI2+5AC0d3n3z8gPQrSuNeIvy9M9/wCoizR/uO339Fg8r7kkm5Op8+auO3YyKpBI5cpuFo/APCIqbTzNvH+lp2db9R6jtzVS4W4ZfVygAH2YIzu/4jufkt6pqARwMY0WHhFh0Gw+SJ70HHJKEWk+yv4tw0Z5I3B2SOMENjyjKSdC5w56aAck6rpHYZSEQAGRxz3IFmklucWAuWkDa6sdspt03Ve4yrg2CR51swm3kNvjYeqenUaEOEcktoxvGap9TO+c2a6Q3IF7bAbHyTYTPbuB8EicUcNwEu2sJtYXJ2HM+SzPk/g7OOWCEfbJquxekjdM4MYzM92wbck+iJIQCQSLgkG2uo0OqmqCV9FSyzPaWTTXjjDmlpDT7xAOu30HVQVHB4ATz1RTgoxtsX43lZPIyuMUqSOOqDswadURju3zSr41y4CXyXwauE7ubCgO7BM5oHOBcAS1trne17gE9Nilppc2g2SFLWGCW+7To4cnMd7zT/Nwm41b2c3zstRXHq9ibYVOcM4hlf7Mm1zdp5Zuh7FR0ceZxYwF+5bYEkt62HbdMJTZ3Qj5FXTumIcoqKlE27A69x0dcfzcHmrRDKHu62WUcHcQl7crj4m79+60fD6waJTm/wBrLm1JckG4m4YjqYix7bgjQ82nkQeRWL4pg81BLrtfwu/S4dD0PZeg45QRqoPiDhxlRGWuaCP5r2V3QhO9Mz/h7iEPF2nUbjmFcaLFMw3WXYxw/LQy523tfQ8iOjrKfwLHhI24NjzHMFLlGtrocnen2aHHVJ3BVFV2jrbhSlPWEbbKkC4k9FVeas+F1OeMHzHwVDOJAcuwCveEUpjia072u7+o6kft6LRjdsyZ40h6gggnmU8nVfEDW6NFyoWpxF8m59E0AR2tWdRSGym5Gq/hVNamPX2r/jZiukuqy78O8Syl8fcPH/q7/itDFSSPJIn2bsO4pj+OwR3VgtZQ82JWSRqiUHIZxsfyyXKQmqsgJJSJqbDVRlXG6Yb2aPmquxiRDY7Xe2vm1HIFVWDhh00zWR6AnU9B1VtOAku9+7Rvp8rqewvD2MsWi1hY/dMUuPRThbtk1w5gbKeNsbBYDfqepJ6qzxssPLX4KIo5VJNqABqmRM+WzkxB81mn4o1uWnbCP8yZ4JHMRsN7errfBX+qlCzKlpjXYi6V2rGuys6ZWbH1Nz6onksPHH7EMC4bZTQ+0lj9rMQS1ls1tNgD9U6pmGnfHVTNLZzZzS5ryyJpGXK1jfeLTfX+rdXClib7QkjQGw8hpZdxeBsty7p5WAGgFtk7HrbLyY+dRTopnElTDXNlfPKS+AMa12Utc6Npc57i0jwOc97GWt+nQbhUJtfpa2ysvEuHsiByk3kfe19MrL3J6kucN/8ASq1LG3mkzknLXRq8XDkwwck6sOJb6hEMd90zE7b2F79b6Wt0SUlQepV+mypedCrlseSGyTipxI8XNm5mhx6BxtdMy4lS+AObnyG3iFvM7hHw47MWTyFl9taJyCjjiNo4nsnEjXRP9o6TIGAh4ADQ113XvmIsE/404ZMrBURsDZQ0GVg56akdSDfzCleGYWDlZwOvmrSafM4W2Idf+eaGT1aGRwqKafyYTh9Y6GQPHLcdRzC1fAMca9jT1GiqHGnC3sXmRo8Dzr2d9iorhqteyURi5DjoO++nmhkuStARfB8WbVS1hPhNwORUrSTdVScJxkOAuVPRVvdJTDlG+iSxTCI5mlrmggrOZuCfy1S17Q50Zd4mg2Jad8p6jkFoEeJJQuDxqrsDa7KTjTDRTezJJa4Zo3EWD4zsfMbEciOhC5ScT8rE/wA6q18VUzaihfG4eOAGSF3Pwi74z2LQfUBZPBU2sVohhhLaEyzTjpmu8DVUUk+aU2cP8sfpDup79FpoK844XipYQQbLW+DeMxMBHIfFs13X/aVo9NRXtMs5OTtl0QXAUEIB4uCNdFXQlBD3C68wyteOR17g7rXMIrmSsBBB00KxcFSuEcQSU58Ju3p9kqcb6H4cvHTNckpx1v8Az5pFwAVXpOPoy3x3B8j8k2l4u9tI2OEG7v1HTlfQJHF/Rt9SP2WCWQyyCJm+7jyazqTyunjo9mN90bnmfsElw9h3smuvqXWLnHclSzYraoBtjeGkAFgncUNhouCUAJNtaFaKbYsa3L2TmDEQdCouRwO6ja2vbCCSfTqeiK2iUmSPFeKhsRYw+J/hHl+o/D6ocJYaI4w+yr2FwuqJM79P2HQK8UxDAAiRUvaqQnPGNbHmT8dUxkuQSfCxo8Tj9B3UhUWGqovHWPk2p2HU6utybyHmUxTfRSlohK+B9ZVPOkbW+EXs6zRsNDvvfXclRGNcNSMdHlc0slDi1znNaLtve9zpe2nXRTlDQmwYNyNfI/ddqeERltdx0HvEkgDax7AWHRNx12yZvUlBRiUCWnczQ2ub7EEaaHUdwfgiti6qU4kqi6ofmIJblb4QGtGVoGVrRoANrKJzEpyOU1ToOX2XI5SCCNwbhFygboZr7KyrNOwCsbK1r9nWF7K5Uchcsi4UxAsJbfY3+K0rD8VGUG4WLImnR1ceTlBE9ieGNliIIuLLM5uFnwTMlYC9geD4dXMLTfbc23HVaE3GMwsNlE4q3S4NihjKmDKNrZU8fl/J10kW0biJIjsAyUB4b5AkgeSmMPxm43VP44qnyyxF5zOEWW53yte7KD8So7DcUdFpuPp5J8sfJckZ45eD4yNViqypClrjyVJwviNjrXdZS0uMxRtzF4H1Wfi0aVKL+SzV2Ltjhke/YMd63BFvUlZCybZL45xE6c2FwwbDr3KjGyrbhi4rZhzTUnol4alTeF4oWkWKqrJ08hqbJ6Yg2Sh/EqRsbQcriBa53K6srZXmyCukQpwK7dFAXVjLO3XQVyy7ooQ6SnmC1GSeN2wDxfyOn7pmHLmdR7RadOzbKKpFglKmuVQ4U4hDmAOIzAWIP1VhfUhY2q0dSL5K0JS1JSLqtcnl6JhV1LWi5KhLH82KhouVHR07p3Znbch0H3TBhMjrnYKbgqg3RFRakScY9m0AJePFjsVGGvBUXiOINjFydeXdSi218k/jGPNijLr3dsB1J2CpdJSl7y92rnG5PmmL650j7uOmwHIBWrCaXQEoqoGLTY6bSBpDxsWi3mNwuYlXezidI/RrRf8AqI2aPWyeAFux06bqifiBjVy2EG/6nf8AFv7/AARQbk+IWSfCNlRnkzOc5xuXEk+ZN0m6TouBqMOy20cg4GddF0fALhPVFJuoUHZOWm7Ta3NWDDOIy33tPoq+GgIpJKGUFLsZCco9GiU3FTLaLlXxQ0NJcfTcnyCz9rUa6X6CG+ux5iVeZpC86cgOgGw/nVNgUQI105KhDduw4KOHJK6F1ZQvnXWvSGZKsF1ChZj04jlTXOAjCRWQkBP3XE09qgrIMQjBBBZizuVANQQUIABdsggoQPFMWG7SQRzCsWH8algs9t+4/ugghcU+w4zlDo7Wcbl3ust3PIeQXYrvs4m90EEEoqPQ3HOUnsfB2VqQdVlBBAPI2u4kyXDbl3yCiXYsXm7yb/L06LiC0RgqM05y5ULw4g0HU/IqdouKPZi17j1QQQyigo5Gg1Zx+A0iNt3Ha+w7nqqTPOXuLnG7nG5J6oIJkIpdAZJuXYW3VcL+iCCYKOBqNmsggrKC7o4CCChDt11BBQsF11BBQgMyF0EFCCjW9UV1RfQIIKFBmBHzIIKEDhqCCCs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2000" name="Picture 16" descr="http://t0.gstatic.com/images?q=tbn:ANd9GcTVzX06mp6LRaF3OXqJzFG4KeWaZzdjhrWtkeTacHunCR9GE9M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7025" y="5010149"/>
            <a:ext cx="2466975" cy="1847851"/>
          </a:xfrm>
          <a:prstGeom prst="rect">
            <a:avLst/>
          </a:prstGeom>
          <a:noFill/>
        </p:spPr>
      </p:pic>
      <p:pic>
        <p:nvPicPr>
          <p:cNvPr id="42002" name="Picture 18" descr="http://t0.gstatic.com/images?q=tbn:ANd9GcRgjuSzt5apQUQU3cztjXgH3QOj_4olWRl--RKGvx8w3d88whq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5114924"/>
            <a:ext cx="2619375" cy="1743076"/>
          </a:xfrm>
          <a:prstGeom prst="rect">
            <a:avLst/>
          </a:prstGeom>
          <a:noFill/>
        </p:spPr>
      </p:pic>
      <p:pic>
        <p:nvPicPr>
          <p:cNvPr id="42004" name="Picture 20" descr="http://t2.gstatic.com/images?q=tbn:ANd9GcTc6_kZnGKIi9NfyJ0h2FY210q66yX4vSB0D_C1bQ_z5ATFlCEH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3792455"/>
            <a:ext cx="3079229" cy="3065545"/>
          </a:xfrm>
          <a:prstGeom prst="rect">
            <a:avLst/>
          </a:prstGeom>
          <a:noFill/>
        </p:spPr>
      </p:pic>
      <p:pic>
        <p:nvPicPr>
          <p:cNvPr id="42006" name="Picture 22" descr="http://t3.gstatic.com/images?q=tbn:ANd9GcQR7Opa-Xi1kLGX30fpDs9chH50mf80RE3ldqMg0UbcFo9X-GSU_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3140968"/>
            <a:ext cx="2390775" cy="1914525"/>
          </a:xfrm>
          <a:prstGeom prst="rect">
            <a:avLst/>
          </a:prstGeom>
          <a:noFill/>
        </p:spPr>
      </p:pic>
      <p:pic>
        <p:nvPicPr>
          <p:cNvPr id="42008" name="Picture 24" descr="http://t3.gstatic.com/images?q=tbn:ANd9GcTtie6ehl0AUWZWBMNlR7FyDpV9qaiF_GD9vJoZH4BpeK1UXpx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3848" y="1700808"/>
            <a:ext cx="2343150" cy="1952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91680" y="764704"/>
            <a:ext cx="53285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Aké boli zvieratá na obrázku?</a:t>
            </a:r>
            <a:endParaRPr lang="sk-SK" sz="4400" b="1" dirty="0"/>
          </a:p>
        </p:txBody>
      </p:sp>
      <p:pic>
        <p:nvPicPr>
          <p:cNvPr id="3" name="Picture 10" descr="http://rozpravky.wz.cz/omalovanky/img/lev-ii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3240360" cy="3240360"/>
          </a:xfrm>
          <a:prstGeom prst="rect">
            <a:avLst/>
          </a:prstGeom>
          <a:noFill/>
        </p:spPr>
      </p:pic>
      <p:pic>
        <p:nvPicPr>
          <p:cNvPr id="4" name="Picture 22" descr="http://t3.gstatic.com/images?q=tbn:ANd9GcQR7Opa-Xi1kLGX30fpDs9chH50mf80RE3ldqMg0UbcFo9X-GSU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636912"/>
            <a:ext cx="4099263" cy="3282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691680" y="260648"/>
            <a:ext cx="5677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Krvácanie z nosa </a:t>
            </a:r>
            <a:r>
              <a:rPr lang="sk-SK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Wingdings" panose="05000000000000000000" pitchFamily="2" charset="2"/>
              </a:rPr>
              <a:t>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4"/>
          <a:stretch/>
        </p:blipFill>
        <p:spPr>
          <a:xfrm>
            <a:off x="4788024" y="1988840"/>
            <a:ext cx="4176464" cy="4392488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7"/>
          <a:stretch/>
        </p:blipFill>
        <p:spPr>
          <a:xfrm>
            <a:off x="683568" y="1953847"/>
            <a:ext cx="36036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17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91680" y="476672"/>
            <a:ext cx="53285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Akej farby boli tiene u dámy, ktorá sa maľovala?</a:t>
            </a:r>
            <a:endParaRPr lang="sk-SK" sz="4400" b="1" dirty="0"/>
          </a:p>
        </p:txBody>
      </p:sp>
      <p:pic>
        <p:nvPicPr>
          <p:cNvPr id="3" name="Picture 4" descr="http://img.cas.sk/img/8/gallery/534526_novy-cas-pre-zeny-krasa-licenie-tvar-beauty-sminky-modelky-licka-oci-pery-ruz-lesk-ako-sa-lic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068960"/>
            <a:ext cx="3810000" cy="3200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91680" y="764704"/>
            <a:ext cx="53285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Čo vytvorili šnúrky na botaskách?</a:t>
            </a:r>
            <a:endParaRPr lang="sk-SK" sz="4400" b="1" dirty="0"/>
          </a:p>
        </p:txBody>
      </p:sp>
      <p:pic>
        <p:nvPicPr>
          <p:cNvPr id="3" name="Picture 16" descr="http://t0.gstatic.com/images?q=tbn:ANd9GcTVzX06mp6LRaF3OXqJzFG4KeWaZzdjhrWtkeTacHunCR9GE9M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564904"/>
            <a:ext cx="5254871" cy="3936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99592" y="332656"/>
            <a:ext cx="66247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Akej farby </a:t>
            </a:r>
            <a:r>
              <a:rPr lang="sk-SK" sz="4400" b="1" dirty="0" smtClean="0"/>
              <a:t>bolo vrece, ktoré mal </a:t>
            </a:r>
            <a:r>
              <a:rPr lang="sk-SK" sz="4400" b="1" dirty="0" smtClean="0"/>
              <a:t>Santa </a:t>
            </a:r>
            <a:r>
              <a:rPr lang="sk-SK" sz="4400" b="1" dirty="0" err="1" smtClean="0"/>
              <a:t>Claus</a:t>
            </a:r>
            <a:r>
              <a:rPr lang="sk-SK" sz="4400" b="1" dirty="0" smtClean="0"/>
              <a:t> </a:t>
            </a:r>
            <a:r>
              <a:rPr lang="sk-SK" sz="4400" b="1" dirty="0" smtClean="0"/>
              <a:t>v ruke?</a:t>
            </a:r>
            <a:endParaRPr lang="sk-SK" sz="4400" b="1" dirty="0"/>
          </a:p>
        </p:txBody>
      </p:sp>
      <p:pic>
        <p:nvPicPr>
          <p:cNvPr id="4" name="Picture 20" descr="http://t2.gstatic.com/images?q=tbn:ANd9GcTc6_kZnGKIi9NfyJ0h2FY210q66yX4vSB0D_C1bQ_z5ATFlCE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04864"/>
            <a:ext cx="4308829" cy="4289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http://t3.gstatic.com/images?q=tbn:ANd9GcTtie6ehl0AUWZWBMNlR7FyDpV9qaiF_GD9vJoZH4BpeK1UXpx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564904"/>
            <a:ext cx="4392488" cy="3660407"/>
          </a:xfrm>
          <a:prstGeom prst="rect">
            <a:avLst/>
          </a:prstGeom>
          <a:noFill/>
        </p:spPr>
      </p:pic>
      <p:sp>
        <p:nvSpPr>
          <p:cNvPr id="3" name="BlokTextu 2"/>
          <p:cNvSpPr txBox="1"/>
          <p:nvPr/>
        </p:nvSpPr>
        <p:spPr>
          <a:xfrm>
            <a:off x="1043608" y="548680"/>
            <a:ext cx="66247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Aké ovocie bolo na obrázku?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07704" y="2564904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Uvidíme kto ako vidí....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ipravda.sk/res/2009/05/11/thumbs/17116-oko-pismena-dioptrie-korekcia-clan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pravda.sk/res/2009/05/11/thumbs/17116-oko-pismena-dioptrie-korekcia-clan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740352" cy="5805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pravda.sk/res/2009/05/11/thumbs/17116-oko-pismena-dioptrie-korekcia-clan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64704"/>
            <a:ext cx="6972267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pravda.sk/res/2009/05/11/thumbs/17116-oko-pismena-dioptrie-korekcia-clan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12776"/>
            <a:ext cx="5724128" cy="4293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pravda.sk/res/2009/05/11/thumbs/17116-oko-pismena-dioptrie-korekcia-clan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8884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043608" y="188640"/>
            <a:ext cx="7089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 smtClean="0"/>
              <a:t>Ochorenia ústnej dutiny</a:t>
            </a:r>
            <a:endParaRPr lang="sk-SK" sz="54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251520" y="1556792"/>
            <a:ext cx="86844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sz="4000" dirty="0" smtClean="0"/>
              <a:t> </a:t>
            </a:r>
            <a:r>
              <a:rPr lang="sk-SK" sz="4000" dirty="0" smtClean="0"/>
              <a:t>herpesy, kútiky</a:t>
            </a:r>
          </a:p>
          <a:p>
            <a:pPr>
              <a:buFontTx/>
              <a:buChar char="-"/>
            </a:pPr>
            <a:r>
              <a:rPr lang="sk-SK" sz="4000" dirty="0" smtClean="0"/>
              <a:t>zápal </a:t>
            </a:r>
            <a:r>
              <a:rPr lang="sk-SK" sz="4000" dirty="0" smtClean="0"/>
              <a:t>sliznice ústnej dutiny,</a:t>
            </a:r>
          </a:p>
          <a:p>
            <a:pPr>
              <a:buFontTx/>
              <a:buChar char="-"/>
            </a:pPr>
            <a:r>
              <a:rPr lang="sk-SK" sz="4000" dirty="0"/>
              <a:t> </a:t>
            </a:r>
            <a:r>
              <a:rPr lang="sk-SK" sz="4000" dirty="0" err="1" smtClean="0"/>
              <a:t>afty</a:t>
            </a:r>
            <a:r>
              <a:rPr lang="sk-SK" sz="4000" dirty="0" smtClean="0"/>
              <a:t> - vriedky</a:t>
            </a:r>
            <a:r>
              <a:rPr lang="sk-SK" sz="4000" dirty="0" smtClean="0"/>
              <a:t>,</a:t>
            </a:r>
          </a:p>
          <a:p>
            <a:pPr>
              <a:buFontTx/>
              <a:buChar char="-"/>
            </a:pPr>
            <a:r>
              <a:rPr lang="sk-SK" sz="4000" dirty="0" smtClean="0"/>
              <a:t>angína – opakované – vyberanie mandlí</a:t>
            </a:r>
          </a:p>
          <a:p>
            <a:endParaRPr lang="sk-SK" sz="4000" dirty="0" smtClean="0"/>
          </a:p>
          <a:p>
            <a:endParaRPr lang="sk-SK" sz="4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56746"/>
            <a:ext cx="3338628" cy="2701254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312474" y="5176892"/>
            <a:ext cx="4466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4"/>
                </a:solidFill>
                <a:effectLst/>
              </a:rPr>
              <a:t>Babské lieky </a:t>
            </a:r>
            <a:r>
              <a:rPr lang="sk-SK" sz="5400" b="1" cap="none" spc="0" dirty="0" smtClean="0">
                <a:ln/>
                <a:solidFill>
                  <a:schemeClr val="accent4"/>
                </a:solidFill>
                <a:effectLst/>
                <a:sym typeface="Wingdings" panose="05000000000000000000" pitchFamily="2" charset="2"/>
              </a:rPr>
              <a:t></a:t>
            </a:r>
            <a:endParaRPr lang="sk-SK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pravda.sk/res/2009/05/11/thumbs/17116-oko-pismena-dioptrie-korekcia-clan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348880"/>
            <a:ext cx="3707904" cy="2780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75656" y="1700808"/>
            <a:ext cx="6696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Teraz si v dvojiciach prejdite aktivity na strane 102     časť 3. Vnímanie zvuku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9512" y="332656"/>
            <a:ext cx="5786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 smtClean="0"/>
              <a:t>Sluchové ochorenia</a:t>
            </a:r>
            <a:endParaRPr lang="sk-SK" sz="54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323528" y="1412776"/>
            <a:ext cx="50143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sz="4000" dirty="0" smtClean="0"/>
              <a:t> nedoslýchavosť,</a:t>
            </a:r>
          </a:p>
          <a:p>
            <a:pPr>
              <a:buFontTx/>
              <a:buChar char="-"/>
            </a:pPr>
            <a:r>
              <a:rPr lang="sk-SK" sz="4000" dirty="0"/>
              <a:t> </a:t>
            </a:r>
            <a:r>
              <a:rPr lang="sk-SK" sz="4000" dirty="0" smtClean="0"/>
              <a:t>hluchota,</a:t>
            </a:r>
          </a:p>
          <a:p>
            <a:pPr>
              <a:buFontTx/>
              <a:buChar char="-"/>
            </a:pPr>
            <a:r>
              <a:rPr lang="sk-SK" sz="4000" dirty="0"/>
              <a:t> </a:t>
            </a:r>
            <a:r>
              <a:rPr lang="sk-SK" sz="4000" dirty="0" smtClean="0"/>
              <a:t>zápal stredného ucha,</a:t>
            </a:r>
            <a:endParaRPr lang="sk-SK" sz="4000" dirty="0"/>
          </a:p>
        </p:txBody>
      </p:sp>
      <p:sp>
        <p:nvSpPr>
          <p:cNvPr id="8194" name="AutoShape 2" descr="data:image/jpeg;base64,/9j/4AAQSkZJRgABAQAAAQABAAD/2wCEAAkGBhQQEBQUEhQVFBQVFBQVFRQVEBAUFBUVFBQVFBYVFBQXHCYeGBkjGhYVHy8gIycpLCwsFR4xNTAqNSYrLCkBCQoKDgwOFA8PFCkcHB0pKSkpKSkpKSkpKSwpKSkpKSkpKSkpKSkpKSkpKSkpKSkpKSksKSkpLCwsKSkpKSkpKf/AABEIALcBEwMBIgACEQEDEQH/xAAcAAABBQEBAQAAAAAAAAAAAAAAAQIDBAUGBwj/xAA/EAABAwIDBAgEAggGAwAAAAABAAIRAyEEEjEFQVFhBhMicYGRobEywdHwB0IUI1JicoKi8RUkU5LC4RaDsv/EABkBAQEBAQEBAAAAAAAAAAAAAAABAgMEBf/EACIRAQEAAgMBAQADAAMAAAAAAAABAhEDITESQRNRcSIyYf/aAAwDAQACEQMRAD8A6dilaomKVq0JGqVqjYpGqB4TwmBPCB4Tk0JwQOCUJAlUDkqQJUCoc4ASbBI54aCSQABJJIAAG8leb9MOmDsRNHDmKX5qmnWcQP3PfuU2sjU6RfiXTpSzDDramme3Vt9ZcfRc63ppjKl+tPMNZTbH+0XWNQwml/ULRZh8l/UaeKxcm5i28J0qxJAzVCe4MB8ZbdbeD6augCpTl3EGN/Bc1gnAq6HAPDSOJB8JhN01HZ4Xb7H8R3/fctSm8ESF53RrzpYz76e3qtHZ216tHfnb+ybkD5KzL+0+XbJVQ2dtdlawMO/Z+nFX1tkJUJUAhCEAhCECoQiEAhCECpEIQCEqRByTFK1RNUrVpErVK1RtUjVA8JwTQnhA4JwSBOCBQlCROCgVBdAk2A1KFwX4k9JSyMNTdBcJqEG8HRs89SgodMul/wCkE0aR/UtME/6jh/xHDxXOU2HWJ7z8lXwTJPd92C0qVOTx3f2AXLKuuM34mwjXb4HfC0IDROZp5Xj0Cgpgjh5AobgXuNhH3vC5/Udv46ssLHNkWdGkgghWMO4uLZ1G/jY/9+ar09lOB0jwWnhNnkOuLaeu/wA0+l+FItLQI1zC/wC6NVNh6xJgRx4+JWz/AITNudzxVduw4dP0T60v8YoEsIc0w4b7BdRsrbbaoh3Zd6HuXL4ym6m3MASBqJvHEKTZuIGdpnsu853LeOTjnjp3KEyg6WgngpF2cQlSIUAlQhAIQEqoRCVCAQhCAQhCI5BqmYoWKdq0JWqRqjapGqB4TwmBPCBwTgkCcEChOCaE4KDJ6T7fGDo54l7pDAbCQJJdyHuQF4pisa6tVdUeZc4kk96738V8XJo0wdznEd5gE+S4Ciy9vsrNWNfZlKRELWw2H4+KiwmCNKiCfid6NHzPyKnwtaRxXDlv49XDP1rYTBjhfmtXC4W0wsnBV/4T/MAfESVt4Q8v6lxj1r1HDAhWqeDEgqPD2jVWada5HkusjlTTQTzTHBSZ1E+oOI9VbElV6tJZLsG1ji38rj2dOy7h9Fr1nxrbwI91n4wZmze1wcsXHDipjdVM8dxubJxRLcrviHqtFYez3hwad4GvERYrapukL1R4TkIlKoBCEIFRCEIBCEKgQhCAQhCI5BinaoaamatCVqe1RtUjVBIE9qY1PCB4TgmBOCB4ShNCcFB5j+JmEP6S125zB/SYWFsjB5ntA3wPPd810/4kVmvrUwLua0g8Lmw9/NY2wW/rBy+epWd9t/jT2o4AkbgI8BosujUgxrP39hS7Rqds95tzn+yqUnbvv6lefk9enj8a1Fs6Ma7vLJ9CtPCvMSKQt+zUaI/qWLREwYB++IIWpQaR2gx4PJ7nSOUOn3XF6I6DA4wmIa4f+xrrcrqzUxMETmbBsSw+4CxKT6ZcHt3/ABdtzHT3O3+K2abIHZDvCvc+BK3KWLDcUBcvB4AgCfFyDit2Yd1NpcfExA8lU6xrXfA4umwcHE+B08ZUz6twDPMMs1u+Ji5V2miPJmwf/MYHiYVdzpntA+UeG/zU4fnMDNzn6JtWmBvkj96/lHsppLTMDXy07bnehNwuj2fVzMlcrs5pNuJd/wDS6rZ2GyMheuV4MotJUiVVkIQlQCEIQCEIVQIQhFCEIQcixTNULFK1aRK1SBRtT2qCQJ4UYTwgkCruxozZQRbU6ieA4lV8TXc9xps3DtH/AIz3e6xMTi8vYZ8QtA3LllnrqPTxcW+8mzU2zPZAg73fQJcBtDNWLROXIS6TMEEAH1KxMJhalRzmNtlu57j2YM3tcmx4KxT25Qw7SyiHVXH4n2Acd0uO7uEe6xMr7a6ZY4yXHGd1zPTQf5kmAJAuPzRxWdgTkk77eZIR0j2g57zUMTmiAIaBrAHzVCnjp++F0+t9xj4smq1Ma4F7jxEjxKrsaoG1y4jyUzjZYz9bw8auCGX4vfXuNlpYHaDZ+EEaTLpHeR7rnesLW3MjWCLKOltN89lsNHEk+mgH1SSG8neV8NTeMwcWO4zr/FxHerGFEDKXNdpq2POdy4ql0itDs7DyAM9xER5JafSI5st9d8JZGscrXcsJGUgkNkgtmYjeJ0CoVdoZRa+++smTfxJ8lUweJqVAS0SJF92ix9r4l7i7IIgxJuJ5DesR0vjoMJ0gLnRZo5DVOrVA49kn6c4O9cVsXrKj4bLviJzkxAEzpAB01K6bZtN0h0OHFrpEGYtxC6608/8A2/XXbGwIiTO/UAE+S2wq2zqeWmOd/Mqyu08ea+hKkSqoEqRKgEIQgEIQiBCEKqEIQg5BqmaVC1StWkSgp7VGE9qglCgxWMykNHxOmOQEXjxUwWZT/WVnO1DTkH8s5v6ifJYzuo6ceP1l2StiW0WQLuO8m5m5JKyn18jS+JJkzbQe6uVdnNJc8SO0YuTp3nSVPiKMUI4g25lea9vdufjHq4t1Sn1bJax13nR1Qn9rg3cG+arUcI59RtKmA5zgbzZoAuXcBzWkME4USRAI3OFj47j6Lc6ObMbRpB1i+oA5zo4iQ0TuH1K1jjcq55Z/x47jgOmGwDhsrcxeXtzkxAzB0EN5RC441HU3ydNy9T6a1TVqtptj9W3MTAkl+jZ3CAD3kLi8ds8OF9868Utkti4y5Yy01tGDO6THkD81ZbTzRH1TMM7NSvZzbai5HD0UuFqrOXuzGdaXv8LLmG+6NJ0EzCZ/4karRmd3QOzHcD6rTwNXKB4bvJagwM3Y5zZ1DdNeBlJW7hNMxuwqbGNZoW3LjqSTJmD4LK2ngWgjINNTvM27oXT/AOHRclxPM/8ASyNptvHOVcslmE02+i4IoQAlfQi2UEX0sb696j6JPMPHf7K9TdldfRTH+zSrgRSpk9lrCdYaBPfAWi+o0iW793FSii039lDiSArbdJ8x0GAdNJh/d/6VlVNltiizunzJPzVteiePn5e0iVIlVQBKkSoBCEIBCEIgQhCqhCEIOPapWqJqkaVUTNTwomlSNKCVpWTsSme212rXua6DreZ8QR5rUBWax5pYxwNhUa145lvYd7DzXPk827cV70lxezpeyDAp6t0BadBAjzMp+JwgJDsvkTPlor1WkD2h/dQuqAt8x9Fwr1xRxxysiLRYjieI3LYpGGgD8oA8hCoY9pIgDx58krcW4NBDQbD89/ZbwvrhzTxze0z/AJqrOstg8sjYWJthkVG6Q8gE3gHQO+RXV1cI2tVe45geyID+DRuFt6xNu4MAtHaPaHxHSDO4BcvbXomWsJ/jmX0ureW6TeE9roKo7exJZiqROhsfEwfdXnJljpzwy+mvgcfuK6DZ2LXDtqQVsbPxqz47y76dXisaAFzVdnWucQd9lfa6xcdd3Lmuax3WMeXUyIknKRx4Hgtd0tkdp0UGs7xHotfHYEFu/lHouK6O9JstnjK708F1Q2gamU3EXjcTun3WpOtVi3vcVqW0C1xpusW85kHQqWnNV7Wj8zgPMwqm1qUkOHxDXmPu61+ieFz12cu0f5b+8LOMtulzz/47dS6iW2IiLBItUnioauDB0t98F7NPmbUEqldg3Dn3KItjUIoSpEqgEIQgEIQqBCEIBCEIOOapGqFpUrSqiVqkaomp7SgkzwWg7zHz+SzelnYFGrubUynuqNPzaFJXcS4O3NcI9ifkrW1cEMRh6lPQkdk8HAhzT/uAXPLvpvG6sqXZtbPTibpP0fK6+kzosLohtLMwA6tsRay6ytSDmrjrcez6U6uHzi8gTEaFV20cthYAW7grzqlhO4ifaVE6lJUX/VEYISSL5jN9dNxWLt6ndv3uPzXWmnZczt5suH3uV0mV6ec9M8NLGu4H0Kfs3F9bSa7eLO7xv8dVu7YwPW03NO8HzXE7IxJpPc08YcO6y1ZuOOF1XREK5hWkX+7Kq1wLZFwtHZhzWK416IndtGG37lE17XJmN2Y0kyJ5FVMPsVhPZqPpneM5j1W5F01qGCbFoWnQxQaACROmuvcsfD9GT/rOI3w+8c7rW2fsilQ+CC46u1N+LitWf+r86OpY7O8tIIvvEFd30LwsCo/+Fo9z7tXJOwckFovYd82Efe9ejbIwPU0WsOurv4jr5WHgrxzvbz811jpPW0Tm3CbW0UbHwQF6XjTJDfUJxTQghqYMHS3sqtSkW6rSRlmxupoZaFZxGDi7bjhvVZRoIQhAIQhAIQhBxTSpWqFpUoKqJWlFarlaTv3d5sE0FQ4x92jmT5W+fogMEZY+md2/kdCruEryPC/eFn1KmQh+7R3MH6JKVfK8jjcdxXKtRjvP6Lj3DRlWHt7z8Q/3T5ruMBig5sLi+mLJpMePipvEHk6x9Q1Xeju187W3voQeK5+V6cO46jEU4uP7plM2B4e3PuUvWBzVWY/KeRsfqpY6Tw/EPhc1tR0v8FtYutA5j5LGxFKCJ1IutTtyzuppnVKMriOlOyDRqdc0dh1ncjx8V6M2lKixWzw9pa4SCIIhavTnK82wWNy8wd33vW7szFAGWmePEd4WLtro9UwjyWgupG4IvA4FUKeIuCDB3FYuLtjk9GEPMhVsRskkyLH71WRsja82Jv793PkuiGPBF9ePFc9PRLLDMPsF5M5ot+0QtjA7OyW+ZVTDbTGhv4laOFe6q4NptLidABP2Oa3pLqN3o1s3rKuY/DTg97vyj5+AXZFUdj4DqKQb+bVx/eP0sPBW3FejGaj5/Jl9ZbMf81Bi7QVYUOOHZWnNOx0hIVDhXyFM4qhWpwTNE4FA8KhjaUOkaH3V5R4mlmaeOoUGYlSJVGghCRAqEJEHj9Pp03fScO4gq5R6cUTqHj+VefMqqRlY8U2j0lvTDDft+hVuli21XNcDLHN7LvEz98l5cK3FekdFKrK+CY0WfSkEcpJBHmitWrTsQVmVQQI/M27eY3tWrSfIyu1Cq4zDb1zyixR2vWDsK82MtAvaCSBJ7j7KnsPCFpDhIP5hMgqPaTy9hpgCMwJJ5GSPNauBpQBC4ZV6uPHXrpaFfsXVd9a6qCu+Ii2k6pC+LlPp1vRK1ftzq1pGY9+kp+0aGhGi0MLgf1UOF3Xd47vBV8GyQ6i/Vuh4jcV6ccdR4s8t1SoU06plA1Hhf2UlfY8iDfvTcFhABl4JYzKoVixwgtJB8IWPiPw8oVCS0uZN7QRfgNPCy6qtgspmLb0+ngs1hulY+a1Mnj+1Nj1MLVNN40EtcNHg2Dm/doU1HalSmBL5A3EAnlG9el7a2S2rT6usLflfHaY7c4fMb1z/AEa6FFrxVrgOcHdlurWtB+LvI8p4qWbdZydNnobsBzm9ZXbLonIWgBpIlumpXpGzcE2iwNaALXgASeaoYamKVNz4BOsaTJsPKE7D7YqO0pf1n6LtJI4ZZXJtApjnKoMRUO5rfMpOrO8knn9FWFinVk2RifhPclpNgJKuiCtg6iutus2gYK0WGAgWoUjHXTcSbSkZp6qixKUFRgpwQZtZsOI5pkqj0k6RUsLVDamaXNzCBNpI+SzqPTXDuMS4cy0x4lZab6EylVDgC0gg6EaJ6AQiUIPmPMnNeoZTg5ETB69G6H7OcMM17TlqSXfyuuAe9efbJwRxFenSGr3gdw3nyBXsNCl1NYNAhjmho5QLKKa6qKnxdl48iq2MxTqbHkxLWkidDAWnjsMNRque6UY/JQgQTUOUA8NSfvis1Z2pbNrfqxN+PedVt4GqCsSk4dXI4acFd2c4ry19Btl6XCU+sqtbumT3C5VMvK3ujGDnNUP8I9z8h5rfHN5OXJdYtFzFl7UolpbUbq3XmN63KlJV61GWkFe2vCjoxUaHDeqlfC5XSm7Oq9U8sOh0W1Uw4cFn1WaKUi6r9X1ZnctB1LdwUFOh1r8u4AF3yCUijWYarp3D4Rx5laODwRkK4zZ/KFbp0coUkXaNw7OXdwU1KnATGi6nW2RCAEEpWBQPCa9LKbUNkFKkO0tEiyoYcdpXyoqJ94Cems1SyiJGlOBUbU9Ueffiu2HYd3FtRvkWn5lcHSdC9F/FalNGg7hUePNgP/FecsCzW47DoTtgtq9U4y147PJwvHiPZd2vKdhj/MUcuvWN8l6rKIVCRKg+Wm1OKfn5IQq1p1v4Z0M+PBj4GPd5w35len46hmJ4iCO8XQhGcvQauZgPELgNoV+vxBI+FpLWju1PifkhC48njrxTtcDLx3StXCUYCELzvYsldts2jkpNbvAv3m59UIXo4P15ee+LWVRvppEL0PKytpYTeNQrWysXmGUoQs/rX4uPoXPMKtsZkPqfyj0KEJ/SNEFK5CFQjQnoQqElPCEKBAU2rohCCHCturTilQoqJzogb0BCERIwJ+byCRCo5P8AE1k4NnKs31Y9eaUacoQpW43+iFIOxbP3Jd6QvRkIRKEIQ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6" name="AutoShape 4" descr="data:image/jpeg;base64,/9j/4AAQSkZJRgABAQAAAQABAAD/2wCEAAkGBhQQEBQUEhQVFBQVFBQVFRQVEBAUFBUVFBQVFBYVFBQXHCYeGBkjGhYVHy8gIycpLCwsFR4xNTAqNSYrLCkBCQoKDgwOFA8PFCkcHB0pKSkpKSkpKSkpKSwpKSkpKSkpKSkpKSkpKSkpKSkpKSkpKSksKSkpLCwsKSkpKSkpKf/AABEIALcBEwMBIgACEQEDEQH/xAAcAAABBQEBAQAAAAAAAAAAAAAAAQIDBAUGBwj/xAA/EAABAwIDBAgEAggGAwAAAAABAAIRAyEEEjEFQVFhBhMicYGRobEywdHwB0IUI1JicoKi8RUkU5LC4RaDsv/EABkBAQEBAQEBAAAAAAAAAAAAAAABAgMEBf/EACIRAQEAAgMBAQADAAMAAAAAAAABAhEDITESQRNRcSIyYf/aAAwDAQACEQMRAD8A6dilaomKVq0JGqVqjYpGqB4TwmBPCB4Tk0JwQOCUJAlUDkqQJUCoc4ASbBI54aCSQABJJIAAG8leb9MOmDsRNHDmKX5qmnWcQP3PfuU2sjU6RfiXTpSzDDramme3Vt9ZcfRc63ppjKl+tPMNZTbH+0XWNQwml/ULRZh8l/UaeKxcm5i28J0qxJAzVCe4MB8ZbdbeD6augCpTl3EGN/Bc1gnAq6HAPDSOJB8JhN01HZ4Xb7H8R3/fctSm8ESF53RrzpYz76e3qtHZ216tHfnb+ybkD5KzL+0+XbJVQ2dtdlawMO/Z+nFX1tkJUJUAhCEAhCECoQiEAhCECpEIQCEqRByTFK1RNUrVpErVK1RtUjVA8JwTQnhA4JwSBOCBQlCROCgVBdAk2A1KFwX4k9JSyMNTdBcJqEG8HRs89SgodMul/wCkE0aR/UtME/6jh/xHDxXOU2HWJ7z8lXwTJPd92C0qVOTx3f2AXLKuuM34mwjXb4HfC0IDROZp5Xj0Cgpgjh5AobgXuNhH3vC5/Udv46ssLHNkWdGkgghWMO4uLZ1G/jY/9+ar09lOB0jwWnhNnkOuLaeu/wA0+l+FItLQI1zC/wC6NVNh6xJgRx4+JWz/AITNudzxVduw4dP0T60v8YoEsIc0w4b7BdRsrbbaoh3Zd6HuXL4ym6m3MASBqJvHEKTZuIGdpnsu853LeOTjnjp3KEyg6WgngpF2cQlSIUAlQhAIQEqoRCVCAQhCAQhCI5BqmYoWKdq0JWqRqjapGqB4TwmBPCBwTgkCcEChOCaE4KDJ6T7fGDo54l7pDAbCQJJdyHuQF4pisa6tVdUeZc4kk96738V8XJo0wdznEd5gE+S4Ciy9vsrNWNfZlKRELWw2H4+KiwmCNKiCfid6NHzPyKnwtaRxXDlv49XDP1rYTBjhfmtXC4W0wsnBV/4T/MAfESVt4Q8v6lxj1r1HDAhWqeDEgqPD2jVWada5HkusjlTTQTzTHBSZ1E+oOI9VbElV6tJZLsG1ji38rj2dOy7h9Fr1nxrbwI91n4wZmze1wcsXHDipjdVM8dxubJxRLcrviHqtFYez3hwad4GvERYrapukL1R4TkIlKoBCEIFRCEIBCEKgQhCAQhCI5BinaoaamatCVqe1RtUjVBIE9qY1PCB4TgmBOCB4ShNCcFB5j+JmEP6S125zB/SYWFsjB5ntA3wPPd810/4kVmvrUwLua0g8Lmw9/NY2wW/rBy+epWd9t/jT2o4AkbgI8BosujUgxrP39hS7Rqds95tzn+yqUnbvv6lefk9enj8a1Fs6Ma7vLJ9CtPCvMSKQt+zUaI/qWLREwYB++IIWpQaR2gx4PJ7nSOUOn3XF6I6DA4wmIa4f+xrrcrqzUxMETmbBsSw+4CxKT6ZcHt3/ABdtzHT3O3+K2abIHZDvCvc+BK3KWLDcUBcvB4AgCfFyDit2Yd1NpcfExA8lU6xrXfA4umwcHE+B08ZUz6twDPMMs1u+Ji5V2miPJmwf/MYHiYVdzpntA+UeG/zU4fnMDNzn6JtWmBvkj96/lHsppLTMDXy07bnehNwuj2fVzMlcrs5pNuJd/wDS6rZ2GyMheuV4MotJUiVVkIQlQCEIQCEIVQIQhFCEIQcixTNULFK1aRK1SBRtT2qCQJ4UYTwgkCruxozZQRbU6ieA4lV8TXc9xps3DtH/AIz3e6xMTi8vYZ8QtA3LllnrqPTxcW+8mzU2zPZAg73fQJcBtDNWLROXIS6TMEEAH1KxMJhalRzmNtlu57j2YM3tcmx4KxT25Qw7SyiHVXH4n2Acd0uO7uEe6xMr7a6ZY4yXHGd1zPTQf5kmAJAuPzRxWdgTkk77eZIR0j2g57zUMTmiAIaBrAHzVCnjp++F0+t9xj4smq1Ma4F7jxEjxKrsaoG1y4jyUzjZYz9bw8auCGX4vfXuNlpYHaDZ+EEaTLpHeR7rnesLW3MjWCLKOltN89lsNHEk+mgH1SSG8neV8NTeMwcWO4zr/FxHerGFEDKXNdpq2POdy4ql0itDs7DyAM9xER5JafSI5st9d8JZGscrXcsJGUgkNkgtmYjeJ0CoVdoZRa+++smTfxJ8lUweJqVAS0SJF92ix9r4l7i7IIgxJuJ5DesR0vjoMJ0gLnRZo5DVOrVA49kn6c4O9cVsXrKj4bLviJzkxAEzpAB01K6bZtN0h0OHFrpEGYtxC6608/8A2/XXbGwIiTO/UAE+S2wq2zqeWmOd/Mqyu08ea+hKkSqoEqRKgEIQgEIQiBCEKqEIQg5BqmaVC1StWkSgp7VGE9qglCgxWMykNHxOmOQEXjxUwWZT/WVnO1DTkH8s5v6ifJYzuo6ceP1l2StiW0WQLuO8m5m5JKyn18jS+JJkzbQe6uVdnNJc8SO0YuTp3nSVPiKMUI4g25lea9vdufjHq4t1Sn1bJax13nR1Qn9rg3cG+arUcI59RtKmA5zgbzZoAuXcBzWkME4USRAI3OFj47j6Lc6ObMbRpB1i+oA5zo4iQ0TuH1K1jjcq55Z/x47jgOmGwDhsrcxeXtzkxAzB0EN5RC441HU3ydNy9T6a1TVqtptj9W3MTAkl+jZ3CAD3kLi8ds8OF9868Utkti4y5Yy01tGDO6THkD81ZbTzRH1TMM7NSvZzbai5HD0UuFqrOXuzGdaXv8LLmG+6NJ0EzCZ/4karRmd3QOzHcD6rTwNXKB4bvJagwM3Y5zZ1DdNeBlJW7hNMxuwqbGNZoW3LjqSTJmD4LK2ngWgjINNTvM27oXT/AOHRclxPM/8ASyNptvHOVcslmE02+i4IoQAlfQi2UEX0sb696j6JPMPHf7K9TdldfRTH+zSrgRSpk9lrCdYaBPfAWi+o0iW793FSii039lDiSArbdJ8x0GAdNJh/d/6VlVNltiizunzJPzVteiePn5e0iVIlVQBKkSoBCEIBCEIgQhCqhCEIOPapWqJqkaVUTNTwomlSNKCVpWTsSme212rXua6DreZ8QR5rUBWax5pYxwNhUa145lvYd7DzXPk827cV70lxezpeyDAp6t0BadBAjzMp+JwgJDsvkTPlor1WkD2h/dQuqAt8x9Fwr1xRxxysiLRYjieI3LYpGGgD8oA8hCoY9pIgDx58krcW4NBDQbD89/ZbwvrhzTxze0z/AJqrOstg8sjYWJthkVG6Q8gE3gHQO+RXV1cI2tVe45geyID+DRuFt6xNu4MAtHaPaHxHSDO4BcvbXomWsJ/jmX0ureW6TeE9roKo7exJZiqROhsfEwfdXnJljpzwy+mvgcfuK6DZ2LXDtqQVsbPxqz47y76dXisaAFzVdnWucQd9lfa6xcdd3Lmuax3WMeXUyIknKRx4Hgtd0tkdp0UGs7xHotfHYEFu/lHouK6O9JstnjK708F1Q2gamU3EXjcTun3WpOtVi3vcVqW0C1xpusW85kHQqWnNV7Wj8zgPMwqm1qUkOHxDXmPu61+ieFz12cu0f5b+8LOMtulzz/47dS6iW2IiLBItUnioauDB0t98F7NPmbUEqldg3Dn3KItjUIoSpEqgEIQgEIQqBCEIBCEIOOapGqFpUrSqiVqkaomp7SgkzwWg7zHz+SzelnYFGrubUynuqNPzaFJXcS4O3NcI9ifkrW1cEMRh6lPQkdk8HAhzT/uAXPLvpvG6sqXZtbPTibpP0fK6+kzosLohtLMwA6tsRay6ytSDmrjrcez6U6uHzi8gTEaFV20cthYAW7grzqlhO4ifaVE6lJUX/VEYISSL5jN9dNxWLt6ndv3uPzXWmnZczt5suH3uV0mV6ec9M8NLGu4H0Kfs3F9bSa7eLO7xv8dVu7YwPW03NO8HzXE7IxJpPc08YcO6y1ZuOOF1XREK5hWkX+7Kq1wLZFwtHZhzWK416IndtGG37lE17XJmN2Y0kyJ5FVMPsVhPZqPpneM5j1W5F01qGCbFoWnQxQaACROmuvcsfD9GT/rOI3w+8c7rW2fsilQ+CC46u1N+LitWf+r86OpY7O8tIIvvEFd30LwsCo/+Fo9z7tXJOwckFovYd82Efe9ejbIwPU0WsOurv4jr5WHgrxzvbz811jpPW0Tm3CbW0UbHwQF6XjTJDfUJxTQghqYMHS3sqtSkW6rSRlmxupoZaFZxGDi7bjhvVZRoIQhAIQhAIQhBxTSpWqFpUoKqJWlFarlaTv3d5sE0FQ4x92jmT5W+fogMEZY+md2/kdCruEryPC/eFn1KmQh+7R3MH6JKVfK8jjcdxXKtRjvP6Lj3DRlWHt7z8Q/3T5ruMBig5sLi+mLJpMePipvEHk6x9Q1Xeju187W3voQeK5+V6cO46jEU4uP7plM2B4e3PuUvWBzVWY/KeRsfqpY6Tw/EPhc1tR0v8FtYutA5j5LGxFKCJ1IutTtyzuppnVKMriOlOyDRqdc0dh1ncjx8V6M2lKixWzw9pa4SCIIhavTnK82wWNy8wd33vW7szFAGWmePEd4WLtro9UwjyWgupG4IvA4FUKeIuCDB3FYuLtjk9GEPMhVsRskkyLH71WRsja82Jv793PkuiGPBF9ePFc9PRLLDMPsF5M5ot+0QtjA7OyW+ZVTDbTGhv4laOFe6q4NptLidABP2Oa3pLqN3o1s3rKuY/DTg97vyj5+AXZFUdj4DqKQb+bVx/eP0sPBW3FejGaj5/Jl9ZbMf81Bi7QVYUOOHZWnNOx0hIVDhXyFM4qhWpwTNE4FA8KhjaUOkaH3V5R4mlmaeOoUGYlSJVGghCRAqEJEHj9Pp03fScO4gq5R6cUTqHj+VefMqqRlY8U2j0lvTDDft+hVuli21XNcDLHN7LvEz98l5cK3FekdFKrK+CY0WfSkEcpJBHmitWrTsQVmVQQI/M27eY3tWrSfIyu1Cq4zDb1zyixR2vWDsK82MtAvaCSBJ7j7KnsPCFpDhIP5hMgqPaTy9hpgCMwJJ5GSPNauBpQBC4ZV6uPHXrpaFfsXVd9a6qCu+Ii2k6pC+LlPp1vRK1ftzq1pGY9+kp+0aGhGi0MLgf1UOF3Xd47vBV8GyQ6i/Vuh4jcV6ccdR4s8t1SoU06plA1Hhf2UlfY8iDfvTcFhABl4JYzKoVixwgtJB8IWPiPw8oVCS0uZN7QRfgNPCy6qtgspmLb0+ngs1hulY+a1Mnj+1Nj1MLVNN40EtcNHg2Dm/doU1HalSmBL5A3EAnlG9el7a2S2rT6usLflfHaY7c4fMb1z/AEa6FFrxVrgOcHdlurWtB+LvI8p4qWbdZydNnobsBzm9ZXbLonIWgBpIlumpXpGzcE2iwNaALXgASeaoYamKVNz4BOsaTJsPKE7D7YqO0pf1n6LtJI4ZZXJtApjnKoMRUO5rfMpOrO8knn9FWFinVk2RifhPclpNgJKuiCtg6iutus2gYK0WGAgWoUjHXTcSbSkZp6qixKUFRgpwQZtZsOI5pkqj0k6RUsLVDamaXNzCBNpI+SzqPTXDuMS4cy0x4lZab6EylVDgC0gg6EaJ6AQiUIPmPMnNeoZTg5ETB69G6H7OcMM17TlqSXfyuuAe9efbJwRxFenSGr3gdw3nyBXsNCl1NYNAhjmho5QLKKa6qKnxdl48iq2MxTqbHkxLWkidDAWnjsMNRque6UY/JQgQTUOUA8NSfvis1Z2pbNrfqxN+PedVt4GqCsSk4dXI4acFd2c4ry19Btl6XCU+sqtbumT3C5VMvK3ujGDnNUP8I9z8h5rfHN5OXJdYtFzFl7UolpbUbq3XmN63KlJV61GWkFe2vCjoxUaHDeqlfC5XSm7Oq9U8sOh0W1Uw4cFn1WaKUi6r9X1ZnctB1LdwUFOh1r8u4AF3yCUijWYarp3D4Rx5laODwRkK4zZ/KFbp0coUkXaNw7OXdwU1KnATGi6nW2RCAEEpWBQPCa9LKbUNkFKkO0tEiyoYcdpXyoqJ94Cems1SyiJGlOBUbU9Ueffiu2HYd3FtRvkWn5lcHSdC9F/FalNGg7hUePNgP/FecsCzW47DoTtgtq9U4y147PJwvHiPZd2vKdhj/MUcuvWN8l6rKIVCRKg+Wm1OKfn5IQq1p1v4Z0M+PBj4GPd5w35len46hmJ4iCO8XQhGcvQauZgPELgNoV+vxBI+FpLWju1PifkhC48njrxTtcDLx3StXCUYCELzvYsldts2jkpNbvAv3m59UIXo4P15ee+LWVRvppEL0PKytpYTeNQrWysXmGUoQs/rX4uPoXPMKtsZkPqfyj0KEJ/SNEFK5CFQjQnoQqElPCEKBAU2rohCCHCturTilQoqJzogb0BCERIwJ+byCRCo5P8AE1k4NnKs31Y9eaUacoQpW43+iFIOxbP3Jd6QvRkIRKEIQ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198" name="Picture 6" descr="http://img.ahaonline.cz/img/18/article/1176106_sluch-hluchota-duchod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133849"/>
            <a:ext cx="4095750" cy="2724151"/>
          </a:xfrm>
          <a:prstGeom prst="rect">
            <a:avLst/>
          </a:prstGeom>
          <a:noFill/>
        </p:spPr>
      </p:pic>
      <p:pic>
        <p:nvPicPr>
          <p:cNvPr id="8200" name="Picture 8" descr="http://i.sme.sk/cdata/5/49/4924745/FRE-11108RS014_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05064"/>
            <a:ext cx="3588847" cy="2380481"/>
          </a:xfrm>
          <a:prstGeom prst="rect">
            <a:avLst/>
          </a:prstGeom>
          <a:noFill/>
        </p:spPr>
      </p:pic>
      <p:pic>
        <p:nvPicPr>
          <p:cNvPr id="8202" name="Picture 10" descr="http://t3.gstatic.com/images?q=tbn:ANd9GcQm9a0Kam97wjvX0pBVNgzX9-HMlGy65mVKtf3I3KIy9i8xMeG8r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60648"/>
            <a:ext cx="2391147" cy="3593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332656"/>
            <a:ext cx="4695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 smtClean="0"/>
              <a:t>Očné ochorenia</a:t>
            </a:r>
            <a:endParaRPr lang="sk-SK" sz="54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323528" y="1340768"/>
            <a:ext cx="64148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sz="4000" dirty="0" smtClean="0"/>
              <a:t> krátkozrakosť/ďalekozrakosť,</a:t>
            </a:r>
          </a:p>
          <a:p>
            <a:pPr>
              <a:buFontTx/>
              <a:buChar char="-"/>
            </a:pPr>
            <a:r>
              <a:rPr lang="sk-SK" sz="4000" dirty="0"/>
              <a:t> </a:t>
            </a:r>
            <a:r>
              <a:rPr lang="sk-SK" sz="4000" dirty="0" smtClean="0"/>
              <a:t>slepota,</a:t>
            </a:r>
          </a:p>
          <a:p>
            <a:pPr>
              <a:buFontTx/>
              <a:buChar char="-"/>
            </a:pPr>
            <a:r>
              <a:rPr lang="sk-SK" sz="4000" dirty="0"/>
              <a:t> </a:t>
            </a:r>
            <a:r>
              <a:rPr lang="sk-SK" sz="4000" dirty="0" smtClean="0"/>
              <a:t>farbosleposť,</a:t>
            </a:r>
          </a:p>
          <a:p>
            <a:pPr>
              <a:buFontTx/>
              <a:buChar char="-"/>
            </a:pPr>
            <a:r>
              <a:rPr lang="sk-SK" sz="4000" dirty="0"/>
              <a:t> </a:t>
            </a:r>
            <a:r>
              <a:rPr lang="sk-SK" sz="4000" dirty="0" smtClean="0"/>
              <a:t>sivý a zelený zákal,</a:t>
            </a:r>
            <a:endParaRPr lang="sk-SK" sz="4000" dirty="0"/>
          </a:p>
        </p:txBody>
      </p:sp>
      <p:pic>
        <p:nvPicPr>
          <p:cNvPr id="7170" name="Picture 2" descr="http://t3.gstatic.com/images?q=tbn:ANd9GcQFGox7ii39l_WLXbjgDoYqX3yiGN6vDTwsiBkeFlY24eXtLTx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059764"/>
            <a:ext cx="2845011" cy="3798236"/>
          </a:xfrm>
          <a:prstGeom prst="rect">
            <a:avLst/>
          </a:prstGeom>
          <a:noFill/>
        </p:spPr>
      </p:pic>
      <p:pic>
        <p:nvPicPr>
          <p:cNvPr id="7172" name="Picture 4" descr="http://www.astrolife.cz/wp-content/uploads/2011/10/sedy-zak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149080"/>
            <a:ext cx="3336115" cy="2508759"/>
          </a:xfrm>
          <a:prstGeom prst="rect">
            <a:avLst/>
          </a:prstGeom>
          <a:noFill/>
        </p:spPr>
      </p:pic>
      <p:pic>
        <p:nvPicPr>
          <p:cNvPr id="7174" name="Picture 6" descr="http://www.party-karneval.sk/emdata/products/571_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8304" y="0"/>
            <a:ext cx="2085696" cy="2780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63688" y="1844824"/>
            <a:ext cx="5544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 smtClean="0"/>
              <a:t>Teraz si vyskúšame naše zmysly</a:t>
            </a:r>
            <a:endParaRPr lang="sk-SK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7624" y="2780928"/>
            <a:ext cx="7328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/>
              <a:t>Pozeraj </a:t>
            </a:r>
            <a:r>
              <a:rPr lang="sk-SK" sz="4000" b="1" dirty="0"/>
              <a:t>na </a:t>
            </a:r>
            <a:r>
              <a:rPr lang="sk-SK" sz="4000" b="1" dirty="0" smtClean="0"/>
              <a:t>modrú bodku v strede.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optickeklamy.hostujem.sk/nabodkupozera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211</Words>
  <Application>Microsoft Office PowerPoint</Application>
  <PresentationFormat>Prezentácia na obrazovke (4:3)</PresentationFormat>
  <Paragraphs>39</Paragraphs>
  <Slides>41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Motív Office</vt:lpstr>
      <vt:lpstr>Ochorenia a starostlivosť o zmyslové orgány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Ochorenia a starostlivosť o zmyslové orgány</dc:title>
  <dc:creator>HP11</dc:creator>
  <cp:lastModifiedBy>uzivatel</cp:lastModifiedBy>
  <cp:revision>28</cp:revision>
  <dcterms:created xsi:type="dcterms:W3CDTF">2012-05-08T08:40:16Z</dcterms:created>
  <dcterms:modified xsi:type="dcterms:W3CDTF">2023-09-25T19:16:29Z</dcterms:modified>
</cp:coreProperties>
</file>