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256" r:id="rId4"/>
    <p:sldId id="257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3" r:id="rId14"/>
    <p:sldId id="266" r:id="rId15"/>
    <p:sldId id="267" r:id="rId16"/>
    <p:sldId id="270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>
      <p:cViewPr varScale="1">
        <p:scale>
          <a:sx n="65" d="100"/>
          <a:sy n="65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6765B9-83A5-4266-AC52-7DDE6E88F3FE}" type="datetimeFigureOut">
              <a:rPr lang="sk-SK" smtClean="0"/>
              <a:pPr/>
              <a:t>18.12.2017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BA05A7-99FA-432A-8EAD-1B644F12B47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6136" y="6237312"/>
            <a:ext cx="3024336" cy="4320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Ivana </a:t>
            </a:r>
            <a:r>
              <a:rPr lang="sk-SK" dirty="0" err="1" smtClean="0"/>
              <a:t>Richnavská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979712" y="2852936"/>
          <a:ext cx="6192837" cy="28272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5412"/>
                <a:gridCol w="187325"/>
                <a:gridCol w="187325"/>
                <a:gridCol w="3152775"/>
              </a:tblGrid>
              <a:tr h="617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2582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Gymnázium, SNP 1, </a:t>
                      </a:r>
                      <a:b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Web: </a:t>
                      </a:r>
                      <a:r>
                        <a:rPr kumimoji="0" lang="sk-SK" sz="2400" u="sng" strike="noStrike" cap="none" normalizeH="0" baseline="0" smtClean="0">
                          <a:ln>
                            <a:noFill/>
                          </a:ln>
                          <a:effectLst/>
                          <a:hlinkClick r:id=""/>
                        </a:rPr>
                        <a:t>www.gymgl.sk</a:t>
                      </a: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    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ITMS kód projektu: 26110130703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87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1" descr="agentura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0"/>
            <a:ext cx="43513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2" descr="EU-ESF-VERTICAL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7513" y="0"/>
            <a:ext cx="2376487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1835696" y="714356"/>
            <a:ext cx="6172200" cy="2071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Južná </a:t>
            </a:r>
            <a:r>
              <a:rPr kumimoji="0" lang="sk-SK" sz="66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európa</a:t>
            </a:r>
            <a:endParaRPr kumimoji="0" lang="sk-SK" sz="6600" b="1" i="0" u="none" strike="noStrike" kern="1200" cap="small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14290"/>
            <a:ext cx="4429124" cy="6992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400" b="1" dirty="0" err="1" smtClean="0"/>
              <a:t>Obyvateľtvo</a:t>
            </a:r>
            <a:endParaRPr lang="sk-SK" sz="4400" b="1" dirty="0"/>
          </a:p>
        </p:txBody>
      </p:sp>
      <p:pic>
        <p:nvPicPr>
          <p:cNvPr id="4" name="Zástupný symbol obsahu 3" descr="spanielsko_fanusik_vlajka_v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391472" y="0"/>
            <a:ext cx="4752528" cy="3168352"/>
          </a:xfrm>
        </p:spPr>
      </p:pic>
      <p:sp>
        <p:nvSpPr>
          <p:cNvPr id="5" name="BlokTextu 4"/>
          <p:cNvSpPr txBox="1"/>
          <p:nvPr/>
        </p:nvSpPr>
        <p:spPr>
          <a:xfrm>
            <a:off x="467544" y="1484784"/>
            <a:ext cx="34804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err="1" smtClean="0"/>
              <a:t>Romani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Sever Španielska – </a:t>
            </a:r>
            <a:r>
              <a:rPr lang="sk-SK" i="1" u="sng" dirty="0" smtClean="0"/>
              <a:t>BASKOVIA</a:t>
            </a:r>
          </a:p>
          <a:p>
            <a:pPr>
              <a:buFontTx/>
              <a:buChar char="-"/>
            </a:pPr>
            <a:r>
              <a:rPr lang="sk-SK" dirty="0" smtClean="0"/>
              <a:t>SV - </a:t>
            </a:r>
            <a:r>
              <a:rPr lang="sk-SK" i="1" u="sng" dirty="0" smtClean="0"/>
              <a:t>KATALÁNCI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67544" y="3284984"/>
            <a:ext cx="17203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i="1" dirty="0" smtClean="0"/>
              <a:t>Náboženstvo:</a:t>
            </a:r>
          </a:p>
          <a:p>
            <a:pPr>
              <a:buFontTx/>
              <a:buChar char="-"/>
            </a:pPr>
            <a:r>
              <a:rPr lang="sk-SK" dirty="0" smtClean="0"/>
              <a:t>Kresťanstvo </a:t>
            </a:r>
          </a:p>
          <a:p>
            <a:pPr>
              <a:buFontTx/>
              <a:buChar char="-"/>
            </a:pPr>
            <a:r>
              <a:rPr lang="sk-SK" dirty="0" smtClean="0"/>
              <a:t> na J - Islam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39552" y="4581128"/>
            <a:ext cx="428405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Osídlenie:</a:t>
            </a:r>
          </a:p>
          <a:p>
            <a:pPr>
              <a:buFontTx/>
              <a:buChar char="-"/>
            </a:pPr>
            <a:r>
              <a:rPr lang="sk-SK" dirty="0" smtClean="0"/>
              <a:t> pobrežie viac</a:t>
            </a:r>
          </a:p>
          <a:p>
            <a:pPr>
              <a:buFontTx/>
              <a:buChar char="-"/>
            </a:pPr>
            <a:r>
              <a:rPr lang="sk-SK" dirty="0" smtClean="0"/>
              <a:t>- vnútrozemie menej</a:t>
            </a:r>
          </a:p>
          <a:p>
            <a:pPr>
              <a:buFontTx/>
              <a:buChar char="-"/>
            </a:pPr>
            <a:r>
              <a:rPr lang="sk-SK" dirty="0" smtClean="0"/>
              <a:t>- </a:t>
            </a:r>
            <a:r>
              <a:rPr lang="sk-SK" i="1" u="sng" dirty="0" smtClean="0"/>
              <a:t>najväčšie mestá</a:t>
            </a:r>
            <a:r>
              <a:rPr lang="sk-SK" dirty="0" smtClean="0"/>
              <a:t>: Barcelona, Valencia,</a:t>
            </a:r>
          </a:p>
          <a:p>
            <a:r>
              <a:rPr lang="sk-SK" dirty="0" smtClean="0"/>
              <a:t>                                Sevilla</a:t>
            </a:r>
            <a:endParaRPr lang="sk-SK" dirty="0"/>
          </a:p>
        </p:txBody>
      </p:sp>
      <p:pic>
        <p:nvPicPr>
          <p:cNvPr id="8" name="Obrázok 7" descr="260PX-~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326" y="620688"/>
            <a:ext cx="5054674" cy="3810447"/>
          </a:xfrm>
          <a:prstGeom prst="rect">
            <a:avLst/>
          </a:prstGeom>
        </p:spPr>
      </p:pic>
      <p:pic>
        <p:nvPicPr>
          <p:cNvPr id="9" name="Obrázok 8" descr="686PX-~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7533" y="692696"/>
            <a:ext cx="5096467" cy="3848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Barcelona-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08720"/>
            <a:ext cx="7635213" cy="4581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Mess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196752"/>
            <a:ext cx="5088565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valencia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8585824" cy="51686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4330824" cy="796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Hospodárstvo: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7467600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prevláda </a:t>
            </a:r>
            <a:r>
              <a:rPr lang="sk-SK" b="1" i="1" dirty="0" smtClean="0"/>
              <a:t>RASTLINNÁ VÝROBA</a:t>
            </a:r>
            <a:endParaRPr lang="sk-SK" b="1" i="1" dirty="0"/>
          </a:p>
        </p:txBody>
      </p:sp>
      <p:pic>
        <p:nvPicPr>
          <p:cNvPr id="4" name="Obrázok 3" descr="pomaran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0"/>
            <a:ext cx="3657600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oliv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836712"/>
            <a:ext cx="4071320" cy="27089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mandar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104456" cy="2736303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BlokTextu 7"/>
          <p:cNvSpPr txBox="1"/>
          <p:nvPr/>
        </p:nvSpPr>
        <p:spPr>
          <a:xfrm>
            <a:off x="323528" y="4077072"/>
            <a:ext cx="325101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ŽIVOČÍŠNA VÝROBA</a:t>
            </a:r>
            <a:endParaRPr lang="sk-SK" sz="2400" b="1" dirty="0"/>
          </a:p>
        </p:txBody>
      </p:sp>
      <p:pic>
        <p:nvPicPr>
          <p:cNvPr id="9" name="Obrázok 8" descr="hovadzi dob.jpg"/>
          <p:cNvPicPr>
            <a:picLocks noChangeAspect="1"/>
          </p:cNvPicPr>
          <p:nvPr/>
        </p:nvPicPr>
        <p:blipFill>
          <a:blip r:embed="rId5" cstate="print"/>
          <a:srcRect l="27557" t="7777"/>
          <a:stretch>
            <a:fillRect/>
          </a:stretch>
        </p:blipFill>
        <p:spPr>
          <a:xfrm>
            <a:off x="251520" y="2708920"/>
            <a:ext cx="4416152" cy="3302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Obrázok 9" descr="koz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920" y="2564904"/>
            <a:ext cx="4991100" cy="3467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Obrázok 10" descr="pyrit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52" y="260648"/>
            <a:ext cx="7522344" cy="602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546848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400" b="1" dirty="0" smtClean="0"/>
              <a:t>ZAUJÍMAVOSTI: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7467600" cy="4873752"/>
          </a:xfrm>
        </p:spPr>
        <p:txBody>
          <a:bodyPr/>
          <a:lstStyle/>
          <a:p>
            <a:r>
              <a:rPr lang="sk-SK" b="1" dirty="0" smtClean="0"/>
              <a:t>Paradajková bitka “La </a:t>
            </a:r>
            <a:r>
              <a:rPr lang="sk-SK" b="1" dirty="0" err="1" smtClean="0"/>
              <a:t>Tomatina</a:t>
            </a:r>
            <a:r>
              <a:rPr lang="sk-SK" b="1" dirty="0" smtClean="0"/>
              <a:t>”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- v meste </a:t>
            </a:r>
            <a:r>
              <a:rPr lang="sk-SK" dirty="0" err="1" smtClean="0"/>
              <a:t>Buňolu</a:t>
            </a:r>
            <a:r>
              <a:rPr lang="sk-SK" dirty="0" smtClean="0"/>
              <a:t> </a:t>
            </a:r>
          </a:p>
        </p:txBody>
      </p:sp>
      <p:pic>
        <p:nvPicPr>
          <p:cNvPr id="4" name="Obrázok 3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0"/>
            <a:ext cx="1206000" cy="1209600"/>
          </a:xfrm>
          <a:prstGeom prst="rect">
            <a:avLst/>
          </a:prstGeom>
        </p:spPr>
      </p:pic>
      <p:pic>
        <p:nvPicPr>
          <p:cNvPr id="6" name="Obrázok 5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48680"/>
            <a:ext cx="1206000" cy="1209600"/>
          </a:xfrm>
          <a:prstGeom prst="rect">
            <a:avLst/>
          </a:prstGeom>
        </p:spPr>
      </p:pic>
      <p:pic>
        <p:nvPicPr>
          <p:cNvPr id="7" name="Obrázok 6" descr="paradaj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0"/>
            <a:ext cx="1206000" cy="1209600"/>
          </a:xfrm>
          <a:prstGeom prst="rect">
            <a:avLst/>
          </a:prstGeom>
        </p:spPr>
      </p:pic>
      <p:pic>
        <p:nvPicPr>
          <p:cNvPr id="8" name="Obrázok 7" descr="paradajk.bitk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556792"/>
            <a:ext cx="7247665" cy="4992836"/>
          </a:xfrm>
          <a:prstGeom prst="rect">
            <a:avLst/>
          </a:prstGeom>
        </p:spPr>
      </p:pic>
      <p:pic>
        <p:nvPicPr>
          <p:cNvPr id="9" name="Obrázok 8" descr="paradajkova bi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556792"/>
            <a:ext cx="7580737" cy="49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7467600" cy="487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Flamenco</a:t>
            </a:r>
            <a:endParaRPr lang="sk-SK" b="1" dirty="0" smtClean="0"/>
          </a:p>
          <a:p>
            <a:pPr lvl="2"/>
            <a:r>
              <a:rPr lang="sk-SK" b="1" dirty="0" smtClean="0"/>
              <a:t>Typ ľudovej hudby</a:t>
            </a:r>
          </a:p>
          <a:p>
            <a:pPr lvl="2"/>
            <a:r>
              <a:rPr lang="sk-SK" b="1" dirty="0" smtClean="0"/>
              <a:t>Kultúrny fenomén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flamen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60648"/>
            <a:ext cx="3810000" cy="4013200"/>
          </a:xfrm>
          <a:prstGeom prst="rect">
            <a:avLst/>
          </a:prstGeom>
        </p:spPr>
      </p:pic>
      <p:pic>
        <p:nvPicPr>
          <p:cNvPr id="5" name="Obrázok 4" descr="flamenc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068960"/>
            <a:ext cx="6096000" cy="3581400"/>
          </a:xfrm>
          <a:prstGeom prst="rect">
            <a:avLst/>
          </a:prstGeom>
        </p:spPr>
      </p:pic>
      <p:pic>
        <p:nvPicPr>
          <p:cNvPr id="6" name="Obrázok 5" descr="no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4271743"/>
            <a:ext cx="1933476" cy="2586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962720" cy="868958"/>
          </a:xfrm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b="1" dirty="0" smtClean="0"/>
              <a:t>Opakovanie:</a:t>
            </a:r>
            <a:endParaRPr lang="sk-SK" sz="4000" b="1" dirty="0"/>
          </a:p>
        </p:txBody>
      </p:sp>
      <p:pic>
        <p:nvPicPr>
          <p:cNvPr id="4" name="Zástupný symbol obsahu 3" descr="tajnička špa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2064" r="40077" b="15869"/>
          <a:stretch>
            <a:fillRect/>
          </a:stretch>
        </p:blipFill>
        <p:spPr>
          <a:xfrm>
            <a:off x="0" y="1484784"/>
            <a:ext cx="8694907" cy="5112568"/>
          </a:xfrm>
        </p:spPr>
      </p:pic>
      <p:sp>
        <p:nvSpPr>
          <p:cNvPr id="5" name="Obdĺžnik 4"/>
          <p:cNvSpPr/>
          <p:nvPr/>
        </p:nvSpPr>
        <p:spPr>
          <a:xfrm>
            <a:off x="7308304" y="476672"/>
            <a:ext cx="720080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3898776" cy="1143000"/>
          </a:xfrm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000" b="1" dirty="0" smtClean="0"/>
              <a:t>COSTA BRAVA</a:t>
            </a:r>
            <a:endParaRPr lang="sk-SK" sz="4000" b="1" dirty="0"/>
          </a:p>
        </p:txBody>
      </p:sp>
      <p:pic>
        <p:nvPicPr>
          <p:cNvPr id="5" name="Obrázok 4" descr="costa-brav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124744"/>
            <a:ext cx="4968552" cy="5189377"/>
          </a:xfrm>
          <a:prstGeom prst="rect">
            <a:avLst/>
          </a:prstGeom>
        </p:spPr>
      </p:pic>
      <p:pic>
        <p:nvPicPr>
          <p:cNvPr id="7" name="Zástupný symbol obsahu 3" descr="costa b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628800"/>
            <a:ext cx="6745932" cy="4475666"/>
          </a:xfrm>
          <a:prstGeom prst="rect">
            <a:avLst/>
          </a:prstGeom>
        </p:spPr>
      </p:pic>
      <p:pic>
        <p:nvPicPr>
          <p:cNvPr id="10" name="Zástupný symbol obsahu 7" descr="costa-brava_789610a.jp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2169071" y="1484784"/>
            <a:ext cx="6974929" cy="456540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000" b="1" dirty="0" smtClean="0"/>
              <a:t>KANÁRSKE OSTROVY:</a:t>
            </a:r>
            <a:endParaRPr lang="sk-SK" sz="4000" b="1" dirty="0"/>
          </a:p>
        </p:txBody>
      </p:sp>
      <p:pic>
        <p:nvPicPr>
          <p:cNvPr id="4" name="Zástupný symbol obsahu 3" descr="kanarsje mapa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1"/>
            <a:ext cx="7200800" cy="4323695"/>
          </a:xfrm>
        </p:spPr>
      </p:pic>
      <p:pic>
        <p:nvPicPr>
          <p:cNvPr id="5" name="Obrázok 4" descr="kanarsk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484784"/>
            <a:ext cx="6906344" cy="5179758"/>
          </a:xfrm>
          <a:prstGeom prst="rect">
            <a:avLst/>
          </a:prstGeom>
        </p:spPr>
      </p:pic>
      <p:pic>
        <p:nvPicPr>
          <p:cNvPr id="6" name="Obrázok 5" descr="TOM17a8ab_kanary_tenerif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1366670"/>
            <a:ext cx="6696744" cy="54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lepa mapa euro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696744" cy="5207556"/>
          </a:xfrm>
        </p:spPr>
      </p:pic>
      <p:sp>
        <p:nvSpPr>
          <p:cNvPr id="8" name="BlokTextu 7"/>
          <p:cNvSpPr txBox="1"/>
          <p:nvPr/>
        </p:nvSpPr>
        <p:spPr>
          <a:xfrm>
            <a:off x="1547664" y="5445224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1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051720" y="5301208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2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419872" y="4797152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3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716016" y="5589240"/>
            <a:ext cx="360040" cy="83099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Aharoni" pitchFamily="2" charset="-79"/>
                <a:cs typeface="Aharoni" pitchFamily="2" charset="-79"/>
              </a:rPr>
              <a:t>4</a:t>
            </a:r>
            <a:endParaRPr lang="sk-SK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2699792" y="53732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flipH="1" flipV="1">
            <a:off x="4067944" y="6381328"/>
            <a:ext cx="72008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 flipV="1">
            <a:off x="3806201" y="5085184"/>
            <a:ext cx="45719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 flipH="1" flipV="1">
            <a:off x="3707904" y="5373216"/>
            <a:ext cx="72008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3" descr="europa.jpg"/>
          <p:cNvPicPr>
            <a:picLocks noChangeAspect="1"/>
          </p:cNvPicPr>
          <p:nvPr/>
        </p:nvPicPr>
        <p:blipFill>
          <a:blip r:embed="rId2" cstate="print"/>
          <a:srcRect l="10370" t="61746" r="65069" b="13833"/>
          <a:stretch>
            <a:fillRect/>
          </a:stretch>
        </p:blipFill>
        <p:spPr>
          <a:xfrm>
            <a:off x="0" y="2852936"/>
            <a:ext cx="6145048" cy="4005064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vlaj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336" y="2060848"/>
            <a:ext cx="3995664" cy="2664296"/>
          </a:xfrm>
          <a:prstGeom prst="rect">
            <a:avLst/>
          </a:prstGeom>
        </p:spPr>
      </p:pic>
      <p:sp>
        <p:nvSpPr>
          <p:cNvPr id="10" name="Nadpis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448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6000" dirty="0" smtClean="0">
                <a:latin typeface="Arial Black" pitchFamily="34" charset="0"/>
              </a:rPr>
              <a:t>pyrenej</a:t>
            </a:r>
            <a:r>
              <a:rPr lang="sk-SK" sz="6000" b="1" dirty="0" smtClean="0">
                <a:latin typeface="Arial Black" pitchFamily="34" charset="0"/>
              </a:rPr>
              <a:t>ský polostrov- ŠPANIELSKO</a:t>
            </a:r>
            <a:endParaRPr lang="sk-SK" sz="6000" b="1" dirty="0">
              <a:latin typeface="Arial Black" pitchFamily="34" charset="0"/>
            </a:endParaRPr>
          </a:p>
        </p:txBody>
      </p:sp>
      <p:pic>
        <p:nvPicPr>
          <p:cNvPr id="11" name="Obrázok 10" descr="palm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5110088"/>
            <a:ext cx="1747912" cy="1747912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500034" y="2000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https://www.youtube.com/watch?v=iKK_QKK9lYU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2170584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>
                <a:latin typeface="Impact" pitchFamily="34" charset="0"/>
              </a:rPr>
              <a:t>Poloha:</a:t>
            </a:r>
            <a:endParaRPr lang="sk-SK" dirty="0">
              <a:latin typeface="Impact" pitchFamily="34" charset="0"/>
            </a:endParaRPr>
          </a:p>
        </p:txBody>
      </p:sp>
      <p:pic>
        <p:nvPicPr>
          <p:cNvPr id="4" name="Zástupný symbol obsahu 3" descr="europ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3513" y="1600200"/>
            <a:ext cx="7434973" cy="487362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ál 4"/>
          <p:cNvSpPr/>
          <p:nvPr/>
        </p:nvSpPr>
        <p:spPr>
          <a:xfrm>
            <a:off x="1259632" y="4437112"/>
            <a:ext cx="2016224" cy="151216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2561085" y="332656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-na zemeguli,</a:t>
            </a:r>
          </a:p>
          <a:p>
            <a:r>
              <a:rPr lang="sk-SK" b="1" dirty="0" smtClean="0"/>
              <a:t>-Susedia :suchozemský + cez more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67600" cy="560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Závislé územia:</a:t>
            </a:r>
            <a:endParaRPr lang="sk-SK" dirty="0"/>
          </a:p>
        </p:txBody>
      </p:sp>
      <p:pic>
        <p:nvPicPr>
          <p:cNvPr id="4" name="Zástupný symbol obsahu 3" descr="europ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7805533" cy="5116527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ál 4"/>
          <p:cNvSpPr/>
          <p:nvPr/>
        </p:nvSpPr>
        <p:spPr>
          <a:xfrm rot="1209641">
            <a:off x="2315089" y="4572008"/>
            <a:ext cx="785818" cy="1214446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928926" y="5429264"/>
            <a:ext cx="438152" cy="15240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28596" y="6143644"/>
            <a:ext cx="438152" cy="15240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1233018">
            <a:off x="1928794" y="4714884"/>
            <a:ext cx="428628" cy="92869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1233018">
            <a:off x="2963066" y="2271920"/>
            <a:ext cx="374407" cy="262385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78896" cy="7969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b="1" dirty="0" smtClean="0"/>
              <a:t>Prírodné pomery</a:t>
            </a:r>
            <a:endParaRPr lang="sk-SK" sz="4000" b="1" dirty="0"/>
          </a:p>
        </p:txBody>
      </p:sp>
      <p:pic>
        <p:nvPicPr>
          <p:cNvPr id="4" name="Zástupný symbol obsahu 3" descr="300px-Spain_top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3191" t="2368" r="5319" b="4495"/>
          <a:stretch>
            <a:fillRect/>
          </a:stretch>
        </p:blipFill>
        <p:spPr>
          <a:xfrm>
            <a:off x="395536" y="1008359"/>
            <a:ext cx="6624736" cy="5849641"/>
          </a:xfrm>
        </p:spPr>
      </p:pic>
      <p:sp>
        <p:nvSpPr>
          <p:cNvPr id="5" name="BlokTextu 4"/>
          <p:cNvSpPr txBox="1"/>
          <p:nvPr/>
        </p:nvSpPr>
        <p:spPr>
          <a:xfrm rot="1295492">
            <a:off x="4389392" y="2098853"/>
            <a:ext cx="1468672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Pyreneje</a:t>
            </a:r>
            <a:endParaRPr lang="sk-SK" sz="2400" b="1" dirty="0"/>
          </a:p>
        </p:txBody>
      </p:sp>
      <p:sp>
        <p:nvSpPr>
          <p:cNvPr id="6" name="BlokTextu 5"/>
          <p:cNvSpPr txBox="1"/>
          <p:nvPr/>
        </p:nvSpPr>
        <p:spPr>
          <a:xfrm rot="20247107">
            <a:off x="2221040" y="2916243"/>
            <a:ext cx="1622560" cy="830997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Kastílske </a:t>
            </a:r>
          </a:p>
          <a:p>
            <a:r>
              <a:rPr lang="sk-SK" sz="2400" b="1" dirty="0" smtClean="0"/>
              <a:t>vrchy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 rot="20765431">
            <a:off x="2650436" y="5131593"/>
            <a:ext cx="2239716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Sierra Nevada</a:t>
            </a:r>
            <a:endParaRPr lang="sk-SK" sz="2400" b="1" dirty="0"/>
          </a:p>
        </p:txBody>
      </p:sp>
      <p:sp>
        <p:nvSpPr>
          <p:cNvPr id="8" name="BlokTextu 7"/>
          <p:cNvSpPr txBox="1"/>
          <p:nvPr/>
        </p:nvSpPr>
        <p:spPr>
          <a:xfrm rot="20765431">
            <a:off x="2953274" y="3714066"/>
            <a:ext cx="1229824" cy="461665"/>
          </a:xfrm>
          <a:prstGeom prst="rect">
            <a:avLst/>
          </a:prstGeom>
          <a:solidFill>
            <a:schemeClr val="bg2"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err="1" smtClean="0"/>
              <a:t>Meseta</a:t>
            </a:r>
            <a:endParaRPr lang="sk-SK" sz="2400" b="1" dirty="0"/>
          </a:p>
        </p:txBody>
      </p:sp>
      <p:sp>
        <p:nvSpPr>
          <p:cNvPr id="9" name="Ovál 8"/>
          <p:cNvSpPr/>
          <p:nvPr/>
        </p:nvSpPr>
        <p:spPr>
          <a:xfrm>
            <a:off x="3419872" y="35730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pyreneje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40352" cy="5805264"/>
          </a:xfrm>
        </p:spPr>
      </p:pic>
      <p:pic>
        <p:nvPicPr>
          <p:cNvPr id="9" name="Zástupný symbol obsahu 8" descr="kastilske vrch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5055" y="0"/>
            <a:ext cx="8678945" cy="5589240"/>
          </a:xfrm>
        </p:spPr>
      </p:pic>
      <p:pic>
        <p:nvPicPr>
          <p:cNvPr id="11" name="Obrázok 10" descr="mese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41" y="908720"/>
            <a:ext cx="8946448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75476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b="1" dirty="0" smtClean="0"/>
              <a:t>PODNEBIE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931224" cy="50611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SUBTROPICKÉ</a:t>
            </a:r>
            <a:r>
              <a:rPr lang="sk-SK" dirty="0" smtClean="0"/>
              <a:t>                                 leto:</a:t>
            </a:r>
          </a:p>
          <a:p>
            <a:pPr>
              <a:buNone/>
            </a:pPr>
            <a:r>
              <a:rPr lang="sk-SK" dirty="0" smtClean="0"/>
              <a:t>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 zima: </a:t>
            </a:r>
            <a:endParaRPr lang="sk-SK" dirty="0"/>
          </a:p>
        </p:txBody>
      </p:sp>
      <p:pic>
        <p:nvPicPr>
          <p:cNvPr id="4" name="Obrázok 3" descr="PODNEBIE.jpg"/>
          <p:cNvPicPr>
            <a:picLocks noChangeAspect="1"/>
          </p:cNvPicPr>
          <p:nvPr/>
        </p:nvPicPr>
        <p:blipFill>
          <a:blip r:embed="rId2" cstate="print"/>
          <a:srcRect l="20388" t="59412" r="61670" b="17583"/>
          <a:stretch>
            <a:fillRect/>
          </a:stretch>
        </p:blipFill>
        <p:spPr>
          <a:xfrm>
            <a:off x="467544" y="2348880"/>
            <a:ext cx="3247561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Rovná spojovacia šípka 5"/>
          <p:cNvCxnSpPr/>
          <p:nvPr/>
        </p:nvCxnSpPr>
        <p:spPr>
          <a:xfrm>
            <a:off x="3203848" y="1844824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nko 6"/>
          <p:cNvSpPr/>
          <p:nvPr/>
        </p:nvSpPr>
        <p:spPr>
          <a:xfrm>
            <a:off x="6444208" y="1484784"/>
            <a:ext cx="1224136" cy="86409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lak 7"/>
          <p:cNvSpPr/>
          <p:nvPr/>
        </p:nvSpPr>
        <p:spPr>
          <a:xfrm>
            <a:off x="6732240" y="2996952"/>
            <a:ext cx="1080120" cy="432048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Slza 8"/>
          <p:cNvSpPr/>
          <p:nvPr/>
        </p:nvSpPr>
        <p:spPr>
          <a:xfrm rot="19270022">
            <a:off x="6854776" y="3602781"/>
            <a:ext cx="273611" cy="257605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Slza 9"/>
          <p:cNvSpPr/>
          <p:nvPr/>
        </p:nvSpPr>
        <p:spPr>
          <a:xfrm rot="19270022">
            <a:off x="7502848" y="3674789"/>
            <a:ext cx="273611" cy="257605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Slza 10"/>
          <p:cNvSpPr/>
          <p:nvPr/>
        </p:nvSpPr>
        <p:spPr>
          <a:xfrm rot="19270022">
            <a:off x="7048224" y="4170886"/>
            <a:ext cx="318764" cy="201513"/>
          </a:xfrm>
          <a:prstGeom prst="teardrop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3786214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/>
              <a:t>VODSTVO: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u="sng" dirty="0" err="1" smtClean="0"/>
              <a:t>Ebro</a:t>
            </a:r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r>
              <a:rPr lang="sk-SK" b="1" u="sng" dirty="0" err="1" smtClean="0"/>
              <a:t>Tajo</a:t>
            </a:r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endParaRPr lang="sk-SK" b="1" u="sng" dirty="0" smtClean="0"/>
          </a:p>
          <a:p>
            <a:r>
              <a:rPr lang="sk-SK" b="1" u="sng" dirty="0" err="1" smtClean="0"/>
              <a:t>Duero</a:t>
            </a:r>
            <a:endParaRPr lang="sk-SK" b="1" u="sng" dirty="0"/>
          </a:p>
        </p:txBody>
      </p:sp>
      <p:pic>
        <p:nvPicPr>
          <p:cNvPr id="4" name="Obrázok 3" descr="eb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692696"/>
            <a:ext cx="5283384" cy="3816424"/>
          </a:xfrm>
          <a:prstGeom prst="rect">
            <a:avLst/>
          </a:prstGeom>
        </p:spPr>
      </p:pic>
      <p:pic>
        <p:nvPicPr>
          <p:cNvPr id="5" name="Obrázok 4" descr="rieka taj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764704"/>
            <a:ext cx="4982964" cy="3556024"/>
          </a:xfrm>
          <a:prstGeom prst="rect">
            <a:avLst/>
          </a:prstGeom>
        </p:spPr>
      </p:pic>
      <p:pic>
        <p:nvPicPr>
          <p:cNvPr id="6" name="Obrázok 5" descr="rieka due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6255" y="548680"/>
            <a:ext cx="5527745" cy="3992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</TotalTime>
  <Words>132</Words>
  <Application>Microsoft Office PowerPoint</Application>
  <PresentationFormat>Prezentácia na obrazovke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Arkáda</vt:lpstr>
      <vt:lpstr>Snímka 1</vt:lpstr>
      <vt:lpstr>Snímka 2</vt:lpstr>
      <vt:lpstr>pyrenejský polostrov- ŠPANIELSKO</vt:lpstr>
      <vt:lpstr>Poloha:</vt:lpstr>
      <vt:lpstr>Závislé územia:</vt:lpstr>
      <vt:lpstr>Prírodné pomery</vt:lpstr>
      <vt:lpstr>Snímka 7</vt:lpstr>
      <vt:lpstr>PODNEBIE</vt:lpstr>
      <vt:lpstr>VODSTVO:</vt:lpstr>
      <vt:lpstr>Obyvateľtvo</vt:lpstr>
      <vt:lpstr>Snímka 11</vt:lpstr>
      <vt:lpstr>Snímka 12</vt:lpstr>
      <vt:lpstr>Hospodárstvo:</vt:lpstr>
      <vt:lpstr>ZAUJÍMAVOSTI:</vt:lpstr>
      <vt:lpstr>Snímka 15</vt:lpstr>
      <vt:lpstr>Snímka 16</vt:lpstr>
      <vt:lpstr>Opakovanie:</vt:lpstr>
      <vt:lpstr>COSTA BRAVA</vt:lpstr>
      <vt:lpstr>KANÁRSKE OSTROVY: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ŠPANIELSKO</dc:title>
  <dc:creator>PC</dc:creator>
  <cp:lastModifiedBy>hp</cp:lastModifiedBy>
  <cp:revision>121</cp:revision>
  <dcterms:created xsi:type="dcterms:W3CDTF">2013-04-14T17:46:51Z</dcterms:created>
  <dcterms:modified xsi:type="dcterms:W3CDTF">2017-12-18T15:58:23Z</dcterms:modified>
</cp:coreProperties>
</file>